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8" r:id="rId2"/>
    <p:sldId id="257" r:id="rId3"/>
    <p:sldId id="260" r:id="rId4"/>
    <p:sldId id="261" r:id="rId5"/>
    <p:sldId id="262" r:id="rId6"/>
    <p:sldId id="265" r:id="rId7"/>
    <p:sldId id="266" r:id="rId8"/>
    <p:sldId id="263" r:id="rId9"/>
    <p:sldId id="26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10"/>
    <p:restoredTop sz="94675"/>
  </p:normalViewPr>
  <p:slideViewPr>
    <p:cSldViewPr snapToGrid="0" snapToObjects="1">
      <p:cViewPr varScale="1">
        <p:scale>
          <a:sx n="117" d="100"/>
          <a:sy n="117" d="100"/>
        </p:scale>
        <p:origin x="36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BB723-8CCA-2D4C-8398-326E13049AE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E5028F59-3196-3943-9654-220934312B5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30C62A55-30FC-B247-8F6F-B99B85AE039D}"/>
              </a:ext>
            </a:extLst>
          </p:cNvPr>
          <p:cNvSpPr>
            <a:spLocks noGrp="1"/>
          </p:cNvSpPr>
          <p:nvPr>
            <p:ph type="dt" sz="half" idx="10"/>
          </p:nvPr>
        </p:nvSpPr>
        <p:spPr/>
        <p:txBody>
          <a:bodyPr/>
          <a:lstStyle/>
          <a:p>
            <a:fld id="{B05A4E7B-7B56-4547-9B58-A9F41EF4FB49}" type="datetimeFigureOut">
              <a:rPr lang="en-US" smtClean="0"/>
              <a:t>10/12/20</a:t>
            </a:fld>
            <a:endParaRPr lang="en-US"/>
          </a:p>
        </p:txBody>
      </p:sp>
      <p:sp>
        <p:nvSpPr>
          <p:cNvPr id="5" name="Footer Placeholder 4">
            <a:extLst>
              <a:ext uri="{FF2B5EF4-FFF2-40B4-BE49-F238E27FC236}">
                <a16:creationId xmlns:a16="http://schemas.microsoft.com/office/drawing/2014/main" id="{C56BD82E-3B8D-C84E-99E8-99593B32141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799C234-45AB-DA4E-BD9D-8BEE83B06393}"/>
              </a:ext>
            </a:extLst>
          </p:cNvPr>
          <p:cNvSpPr>
            <a:spLocks noGrp="1"/>
          </p:cNvSpPr>
          <p:nvPr>
            <p:ph type="sldNum" sz="quarter" idx="12"/>
          </p:nvPr>
        </p:nvSpPr>
        <p:spPr/>
        <p:txBody>
          <a:bodyPr/>
          <a:lstStyle/>
          <a:p>
            <a:fld id="{D765D14E-1B3A-8041-A48C-B97DCBE55C57}" type="slidenum">
              <a:rPr lang="en-US" smtClean="0"/>
              <a:t>‹#›</a:t>
            </a:fld>
            <a:endParaRPr lang="en-US"/>
          </a:p>
        </p:txBody>
      </p:sp>
    </p:spTree>
    <p:extLst>
      <p:ext uri="{BB962C8B-B14F-4D97-AF65-F5344CB8AC3E}">
        <p14:creationId xmlns:p14="http://schemas.microsoft.com/office/powerpoint/2010/main" val="14465637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39D05B-C432-BC47-AA12-2C24070AA37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1E9A092-CE71-E54A-9346-4836135E6076}"/>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0EAA5717-EB5A-0849-867B-832FFE113928}"/>
              </a:ext>
            </a:extLst>
          </p:cNvPr>
          <p:cNvSpPr>
            <a:spLocks noGrp="1"/>
          </p:cNvSpPr>
          <p:nvPr>
            <p:ph type="dt" sz="half" idx="10"/>
          </p:nvPr>
        </p:nvSpPr>
        <p:spPr/>
        <p:txBody>
          <a:bodyPr/>
          <a:lstStyle/>
          <a:p>
            <a:fld id="{B05A4E7B-7B56-4547-9B58-A9F41EF4FB49}" type="datetimeFigureOut">
              <a:rPr lang="en-US" smtClean="0"/>
              <a:t>10/12/20</a:t>
            </a:fld>
            <a:endParaRPr lang="en-US"/>
          </a:p>
        </p:txBody>
      </p:sp>
      <p:sp>
        <p:nvSpPr>
          <p:cNvPr id="5" name="Footer Placeholder 4">
            <a:extLst>
              <a:ext uri="{FF2B5EF4-FFF2-40B4-BE49-F238E27FC236}">
                <a16:creationId xmlns:a16="http://schemas.microsoft.com/office/drawing/2014/main" id="{FF7721BB-7C66-F141-8E7A-C1BC3BC29E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0996A08-E848-CE49-948D-2A56384F75C8}"/>
              </a:ext>
            </a:extLst>
          </p:cNvPr>
          <p:cNvSpPr>
            <a:spLocks noGrp="1"/>
          </p:cNvSpPr>
          <p:nvPr>
            <p:ph type="sldNum" sz="quarter" idx="12"/>
          </p:nvPr>
        </p:nvSpPr>
        <p:spPr/>
        <p:txBody>
          <a:bodyPr/>
          <a:lstStyle/>
          <a:p>
            <a:fld id="{D765D14E-1B3A-8041-A48C-B97DCBE55C57}" type="slidenum">
              <a:rPr lang="en-US" smtClean="0"/>
              <a:t>‹#›</a:t>
            </a:fld>
            <a:endParaRPr lang="en-US"/>
          </a:p>
        </p:txBody>
      </p:sp>
    </p:spTree>
    <p:extLst>
      <p:ext uri="{BB962C8B-B14F-4D97-AF65-F5344CB8AC3E}">
        <p14:creationId xmlns:p14="http://schemas.microsoft.com/office/powerpoint/2010/main" val="75394811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2AC3D0-12DC-2D48-9A1D-C540AA2FFE9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1F15C9DA-1A02-C24A-B4C8-87E9144C218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0FFE2FDE-E396-2B43-85F0-0B48D8505330}"/>
              </a:ext>
            </a:extLst>
          </p:cNvPr>
          <p:cNvSpPr>
            <a:spLocks noGrp="1"/>
          </p:cNvSpPr>
          <p:nvPr>
            <p:ph type="dt" sz="half" idx="10"/>
          </p:nvPr>
        </p:nvSpPr>
        <p:spPr/>
        <p:txBody>
          <a:bodyPr/>
          <a:lstStyle/>
          <a:p>
            <a:fld id="{B05A4E7B-7B56-4547-9B58-A9F41EF4FB49}" type="datetimeFigureOut">
              <a:rPr lang="en-US" smtClean="0"/>
              <a:t>10/12/20</a:t>
            </a:fld>
            <a:endParaRPr lang="en-US"/>
          </a:p>
        </p:txBody>
      </p:sp>
      <p:sp>
        <p:nvSpPr>
          <p:cNvPr id="5" name="Footer Placeholder 4">
            <a:extLst>
              <a:ext uri="{FF2B5EF4-FFF2-40B4-BE49-F238E27FC236}">
                <a16:creationId xmlns:a16="http://schemas.microsoft.com/office/drawing/2014/main" id="{C8DE9C3C-4E0B-BD4E-9741-A62D472D0E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12762E-2272-AA45-993E-E6CC237FAA99}"/>
              </a:ext>
            </a:extLst>
          </p:cNvPr>
          <p:cNvSpPr>
            <a:spLocks noGrp="1"/>
          </p:cNvSpPr>
          <p:nvPr>
            <p:ph type="sldNum" sz="quarter" idx="12"/>
          </p:nvPr>
        </p:nvSpPr>
        <p:spPr/>
        <p:txBody>
          <a:bodyPr/>
          <a:lstStyle/>
          <a:p>
            <a:fld id="{D765D14E-1B3A-8041-A48C-B97DCBE55C57}" type="slidenum">
              <a:rPr lang="en-US" smtClean="0"/>
              <a:t>‹#›</a:t>
            </a:fld>
            <a:endParaRPr lang="en-US"/>
          </a:p>
        </p:txBody>
      </p:sp>
    </p:spTree>
    <p:extLst>
      <p:ext uri="{BB962C8B-B14F-4D97-AF65-F5344CB8AC3E}">
        <p14:creationId xmlns:p14="http://schemas.microsoft.com/office/powerpoint/2010/main" val="28247242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4F534-52C6-C140-AD74-168EF39A7863}"/>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FBC2916E-500C-D340-9716-65114870F403}"/>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D73D345-A754-D049-A6F4-788007FD653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B0F6C928-B30A-554A-9DC7-CF4980525979}"/>
              </a:ext>
            </a:extLst>
          </p:cNvPr>
          <p:cNvSpPr>
            <a:spLocks noGrp="1"/>
          </p:cNvSpPr>
          <p:nvPr>
            <p:ph type="dt" sz="half" idx="10"/>
          </p:nvPr>
        </p:nvSpPr>
        <p:spPr/>
        <p:txBody>
          <a:bodyPr/>
          <a:lstStyle/>
          <a:p>
            <a:fld id="{B05A4E7B-7B56-4547-9B58-A9F41EF4FB49}" type="datetimeFigureOut">
              <a:rPr lang="en-US" smtClean="0"/>
              <a:t>10/12/20</a:t>
            </a:fld>
            <a:endParaRPr lang="en-US"/>
          </a:p>
        </p:txBody>
      </p:sp>
      <p:sp>
        <p:nvSpPr>
          <p:cNvPr id="6" name="Footer Placeholder 5">
            <a:extLst>
              <a:ext uri="{FF2B5EF4-FFF2-40B4-BE49-F238E27FC236}">
                <a16:creationId xmlns:a16="http://schemas.microsoft.com/office/drawing/2014/main" id="{4DE14279-F7CB-6B4A-884A-DBF4B13A41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0E8D56F-82F8-6F4A-8CED-F539D1A16F04}"/>
              </a:ext>
            </a:extLst>
          </p:cNvPr>
          <p:cNvSpPr>
            <a:spLocks noGrp="1"/>
          </p:cNvSpPr>
          <p:nvPr>
            <p:ph type="sldNum" sz="quarter" idx="12"/>
          </p:nvPr>
        </p:nvSpPr>
        <p:spPr/>
        <p:txBody>
          <a:bodyPr/>
          <a:lstStyle/>
          <a:p>
            <a:fld id="{D765D14E-1B3A-8041-A48C-B97DCBE55C57}" type="slidenum">
              <a:rPr lang="en-US" smtClean="0"/>
              <a:t>‹#›</a:t>
            </a:fld>
            <a:endParaRPr lang="en-US"/>
          </a:p>
        </p:txBody>
      </p:sp>
    </p:spTree>
    <p:extLst>
      <p:ext uri="{BB962C8B-B14F-4D97-AF65-F5344CB8AC3E}">
        <p14:creationId xmlns:p14="http://schemas.microsoft.com/office/powerpoint/2010/main" val="416634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515F4C-D476-734D-BA85-0AAFC749E98D}"/>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04B0F71-0B74-0C4E-8E06-75AD9322C65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8D01CC21-C67E-8A4C-A215-23A3837D3EDB}"/>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EE72A0BE-4B3D-F848-A37C-34F0F3548CB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1277EFFF-390C-0646-BD49-E239596BDF93}"/>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87D84BD2-DC75-CC4F-93CB-40588D40540B}"/>
              </a:ext>
            </a:extLst>
          </p:cNvPr>
          <p:cNvSpPr>
            <a:spLocks noGrp="1"/>
          </p:cNvSpPr>
          <p:nvPr>
            <p:ph type="dt" sz="half" idx="10"/>
          </p:nvPr>
        </p:nvSpPr>
        <p:spPr/>
        <p:txBody>
          <a:bodyPr/>
          <a:lstStyle/>
          <a:p>
            <a:fld id="{B05A4E7B-7B56-4547-9B58-A9F41EF4FB49}" type="datetimeFigureOut">
              <a:rPr lang="en-US" smtClean="0"/>
              <a:t>10/12/20</a:t>
            </a:fld>
            <a:endParaRPr lang="en-US"/>
          </a:p>
        </p:txBody>
      </p:sp>
      <p:sp>
        <p:nvSpPr>
          <p:cNvPr id="8" name="Footer Placeholder 7">
            <a:extLst>
              <a:ext uri="{FF2B5EF4-FFF2-40B4-BE49-F238E27FC236}">
                <a16:creationId xmlns:a16="http://schemas.microsoft.com/office/drawing/2014/main" id="{0713C47F-E399-6746-8481-70422B77D45D}"/>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D7446A4-D8A6-A946-ADF3-840903317249}"/>
              </a:ext>
            </a:extLst>
          </p:cNvPr>
          <p:cNvSpPr>
            <a:spLocks noGrp="1"/>
          </p:cNvSpPr>
          <p:nvPr>
            <p:ph type="sldNum" sz="quarter" idx="12"/>
          </p:nvPr>
        </p:nvSpPr>
        <p:spPr/>
        <p:txBody>
          <a:bodyPr/>
          <a:lstStyle/>
          <a:p>
            <a:fld id="{D765D14E-1B3A-8041-A48C-B97DCBE55C57}" type="slidenum">
              <a:rPr lang="en-US" smtClean="0"/>
              <a:t>‹#›</a:t>
            </a:fld>
            <a:endParaRPr lang="en-US"/>
          </a:p>
        </p:txBody>
      </p:sp>
    </p:spTree>
    <p:extLst>
      <p:ext uri="{BB962C8B-B14F-4D97-AF65-F5344CB8AC3E}">
        <p14:creationId xmlns:p14="http://schemas.microsoft.com/office/powerpoint/2010/main" val="5424890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CBBACA-EA5D-D743-817B-6F5AFB75C3A9}"/>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6EA81422-E77C-F14F-9D37-5821ADEEF5A6}"/>
              </a:ext>
            </a:extLst>
          </p:cNvPr>
          <p:cNvSpPr>
            <a:spLocks noGrp="1"/>
          </p:cNvSpPr>
          <p:nvPr>
            <p:ph type="dt" sz="half" idx="10"/>
          </p:nvPr>
        </p:nvSpPr>
        <p:spPr/>
        <p:txBody>
          <a:bodyPr/>
          <a:lstStyle/>
          <a:p>
            <a:fld id="{B05A4E7B-7B56-4547-9B58-A9F41EF4FB49}" type="datetimeFigureOut">
              <a:rPr lang="en-US" smtClean="0"/>
              <a:t>10/12/20</a:t>
            </a:fld>
            <a:endParaRPr lang="en-US"/>
          </a:p>
        </p:txBody>
      </p:sp>
      <p:sp>
        <p:nvSpPr>
          <p:cNvPr id="4" name="Footer Placeholder 3">
            <a:extLst>
              <a:ext uri="{FF2B5EF4-FFF2-40B4-BE49-F238E27FC236}">
                <a16:creationId xmlns:a16="http://schemas.microsoft.com/office/drawing/2014/main" id="{CA5FE50B-905C-A540-938D-393D72C9DF4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3B04D2ED-CDFC-D042-B5FC-34D791646FB9}"/>
              </a:ext>
            </a:extLst>
          </p:cNvPr>
          <p:cNvSpPr>
            <a:spLocks noGrp="1"/>
          </p:cNvSpPr>
          <p:nvPr>
            <p:ph type="sldNum" sz="quarter" idx="12"/>
          </p:nvPr>
        </p:nvSpPr>
        <p:spPr/>
        <p:txBody>
          <a:bodyPr/>
          <a:lstStyle/>
          <a:p>
            <a:fld id="{D765D14E-1B3A-8041-A48C-B97DCBE55C57}" type="slidenum">
              <a:rPr lang="en-US" smtClean="0"/>
              <a:t>‹#›</a:t>
            </a:fld>
            <a:endParaRPr lang="en-US"/>
          </a:p>
        </p:txBody>
      </p:sp>
    </p:spTree>
    <p:extLst>
      <p:ext uri="{BB962C8B-B14F-4D97-AF65-F5344CB8AC3E}">
        <p14:creationId xmlns:p14="http://schemas.microsoft.com/office/powerpoint/2010/main" val="296191269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2D03CA9-1D35-9746-A612-81BEC7FAB07B}"/>
              </a:ext>
            </a:extLst>
          </p:cNvPr>
          <p:cNvSpPr>
            <a:spLocks noGrp="1"/>
          </p:cNvSpPr>
          <p:nvPr>
            <p:ph type="dt" sz="half" idx="10"/>
          </p:nvPr>
        </p:nvSpPr>
        <p:spPr/>
        <p:txBody>
          <a:bodyPr/>
          <a:lstStyle/>
          <a:p>
            <a:fld id="{B05A4E7B-7B56-4547-9B58-A9F41EF4FB49}" type="datetimeFigureOut">
              <a:rPr lang="en-US" smtClean="0"/>
              <a:t>10/12/20</a:t>
            </a:fld>
            <a:endParaRPr lang="en-US"/>
          </a:p>
        </p:txBody>
      </p:sp>
      <p:sp>
        <p:nvSpPr>
          <p:cNvPr id="3" name="Footer Placeholder 2">
            <a:extLst>
              <a:ext uri="{FF2B5EF4-FFF2-40B4-BE49-F238E27FC236}">
                <a16:creationId xmlns:a16="http://schemas.microsoft.com/office/drawing/2014/main" id="{ACFEAC49-EE26-0444-A829-9542D831F78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CE21074D-DF60-6C40-950B-D48336349E7F}"/>
              </a:ext>
            </a:extLst>
          </p:cNvPr>
          <p:cNvSpPr>
            <a:spLocks noGrp="1"/>
          </p:cNvSpPr>
          <p:nvPr>
            <p:ph type="sldNum" sz="quarter" idx="12"/>
          </p:nvPr>
        </p:nvSpPr>
        <p:spPr/>
        <p:txBody>
          <a:bodyPr/>
          <a:lstStyle/>
          <a:p>
            <a:fld id="{D765D14E-1B3A-8041-A48C-B97DCBE55C57}" type="slidenum">
              <a:rPr lang="en-US" smtClean="0"/>
              <a:t>‹#›</a:t>
            </a:fld>
            <a:endParaRPr lang="en-US"/>
          </a:p>
        </p:txBody>
      </p:sp>
    </p:spTree>
    <p:extLst>
      <p:ext uri="{BB962C8B-B14F-4D97-AF65-F5344CB8AC3E}">
        <p14:creationId xmlns:p14="http://schemas.microsoft.com/office/powerpoint/2010/main" val="5457294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1EC683-7960-3249-98A0-61C0F68FDB63}"/>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14C5E241-3F45-DF44-B2A8-199B44AB3F9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6B78FB14-1FF9-124A-81B0-EEF04EF831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8BFD03A2-2146-2140-9ECF-421FE7B90BE8}"/>
              </a:ext>
            </a:extLst>
          </p:cNvPr>
          <p:cNvSpPr>
            <a:spLocks noGrp="1"/>
          </p:cNvSpPr>
          <p:nvPr>
            <p:ph type="dt" sz="half" idx="10"/>
          </p:nvPr>
        </p:nvSpPr>
        <p:spPr/>
        <p:txBody>
          <a:bodyPr/>
          <a:lstStyle/>
          <a:p>
            <a:fld id="{B05A4E7B-7B56-4547-9B58-A9F41EF4FB49}" type="datetimeFigureOut">
              <a:rPr lang="en-US" smtClean="0"/>
              <a:t>10/12/20</a:t>
            </a:fld>
            <a:endParaRPr lang="en-US"/>
          </a:p>
        </p:txBody>
      </p:sp>
      <p:sp>
        <p:nvSpPr>
          <p:cNvPr id="6" name="Footer Placeholder 5">
            <a:extLst>
              <a:ext uri="{FF2B5EF4-FFF2-40B4-BE49-F238E27FC236}">
                <a16:creationId xmlns:a16="http://schemas.microsoft.com/office/drawing/2014/main" id="{EB776864-954F-B242-8C01-F834EC42388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D376CD6-D483-1D4A-8DFE-F5A4F0ED8E11}"/>
              </a:ext>
            </a:extLst>
          </p:cNvPr>
          <p:cNvSpPr>
            <a:spLocks noGrp="1"/>
          </p:cNvSpPr>
          <p:nvPr>
            <p:ph type="sldNum" sz="quarter" idx="12"/>
          </p:nvPr>
        </p:nvSpPr>
        <p:spPr/>
        <p:txBody>
          <a:bodyPr/>
          <a:lstStyle/>
          <a:p>
            <a:fld id="{D765D14E-1B3A-8041-A48C-B97DCBE55C57}" type="slidenum">
              <a:rPr lang="en-US" smtClean="0"/>
              <a:t>‹#›</a:t>
            </a:fld>
            <a:endParaRPr lang="en-US"/>
          </a:p>
        </p:txBody>
      </p:sp>
    </p:spTree>
    <p:extLst>
      <p:ext uri="{BB962C8B-B14F-4D97-AF65-F5344CB8AC3E}">
        <p14:creationId xmlns:p14="http://schemas.microsoft.com/office/powerpoint/2010/main" val="29506564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2D6045-94E4-0342-89F7-2D9D59D9AB16}"/>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23048D77-D77D-964B-B6EE-081450DF1C2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C7EBF98-CB31-B246-9C2C-9040C78321E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3F363125-D0FF-604C-9270-03BD34631974}"/>
              </a:ext>
            </a:extLst>
          </p:cNvPr>
          <p:cNvSpPr>
            <a:spLocks noGrp="1"/>
          </p:cNvSpPr>
          <p:nvPr>
            <p:ph type="dt" sz="half" idx="10"/>
          </p:nvPr>
        </p:nvSpPr>
        <p:spPr/>
        <p:txBody>
          <a:bodyPr/>
          <a:lstStyle/>
          <a:p>
            <a:fld id="{B05A4E7B-7B56-4547-9B58-A9F41EF4FB49}" type="datetimeFigureOut">
              <a:rPr lang="en-US" smtClean="0"/>
              <a:t>10/12/20</a:t>
            </a:fld>
            <a:endParaRPr lang="en-US"/>
          </a:p>
        </p:txBody>
      </p:sp>
      <p:sp>
        <p:nvSpPr>
          <p:cNvPr id="6" name="Footer Placeholder 5">
            <a:extLst>
              <a:ext uri="{FF2B5EF4-FFF2-40B4-BE49-F238E27FC236}">
                <a16:creationId xmlns:a16="http://schemas.microsoft.com/office/drawing/2014/main" id="{7988FB3B-0169-EC4C-A5F0-D384575FD1D7}"/>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B55E2BE-B3F7-CB47-86EB-94B1681B1CD8}"/>
              </a:ext>
            </a:extLst>
          </p:cNvPr>
          <p:cNvSpPr>
            <a:spLocks noGrp="1"/>
          </p:cNvSpPr>
          <p:nvPr>
            <p:ph type="sldNum" sz="quarter" idx="12"/>
          </p:nvPr>
        </p:nvSpPr>
        <p:spPr/>
        <p:txBody>
          <a:bodyPr/>
          <a:lstStyle/>
          <a:p>
            <a:fld id="{D765D14E-1B3A-8041-A48C-B97DCBE55C57}" type="slidenum">
              <a:rPr lang="en-US" smtClean="0"/>
              <a:t>‹#›</a:t>
            </a:fld>
            <a:endParaRPr lang="en-US"/>
          </a:p>
        </p:txBody>
      </p:sp>
    </p:spTree>
    <p:extLst>
      <p:ext uri="{BB962C8B-B14F-4D97-AF65-F5344CB8AC3E}">
        <p14:creationId xmlns:p14="http://schemas.microsoft.com/office/powerpoint/2010/main" val="9884494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83DE7-3DA0-5047-B60E-E0E8F550A584}"/>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289336D-ABB9-4A42-A57A-4C3E72E1D407}"/>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CB32B9E7-50E2-3144-88FC-0C17B459D60C}"/>
              </a:ext>
            </a:extLst>
          </p:cNvPr>
          <p:cNvSpPr>
            <a:spLocks noGrp="1"/>
          </p:cNvSpPr>
          <p:nvPr>
            <p:ph type="dt" sz="half" idx="10"/>
          </p:nvPr>
        </p:nvSpPr>
        <p:spPr/>
        <p:txBody>
          <a:bodyPr/>
          <a:lstStyle/>
          <a:p>
            <a:fld id="{B05A4E7B-7B56-4547-9B58-A9F41EF4FB49}" type="datetimeFigureOut">
              <a:rPr lang="en-US" smtClean="0"/>
              <a:t>10/12/20</a:t>
            </a:fld>
            <a:endParaRPr lang="en-US"/>
          </a:p>
        </p:txBody>
      </p:sp>
      <p:sp>
        <p:nvSpPr>
          <p:cNvPr id="5" name="Footer Placeholder 4">
            <a:extLst>
              <a:ext uri="{FF2B5EF4-FFF2-40B4-BE49-F238E27FC236}">
                <a16:creationId xmlns:a16="http://schemas.microsoft.com/office/drawing/2014/main" id="{EBC63960-2DBA-FB48-93CA-C9A44CC96B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A533DB4-EA23-AA43-B4BE-706686CCB22B}"/>
              </a:ext>
            </a:extLst>
          </p:cNvPr>
          <p:cNvSpPr>
            <a:spLocks noGrp="1"/>
          </p:cNvSpPr>
          <p:nvPr>
            <p:ph type="sldNum" sz="quarter" idx="12"/>
          </p:nvPr>
        </p:nvSpPr>
        <p:spPr/>
        <p:txBody>
          <a:bodyPr/>
          <a:lstStyle/>
          <a:p>
            <a:fld id="{D765D14E-1B3A-8041-A48C-B97DCBE55C57}" type="slidenum">
              <a:rPr lang="en-US" smtClean="0"/>
              <a:t>‹#›</a:t>
            </a:fld>
            <a:endParaRPr lang="en-US"/>
          </a:p>
        </p:txBody>
      </p:sp>
    </p:spTree>
    <p:extLst>
      <p:ext uri="{BB962C8B-B14F-4D97-AF65-F5344CB8AC3E}">
        <p14:creationId xmlns:p14="http://schemas.microsoft.com/office/powerpoint/2010/main" val="14936691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50EC40B-02F4-004A-8788-831C64CD89C4}"/>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4DE63DD6-E53F-7E48-95AD-A06DB917138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512DF5B-090D-3444-9746-7DF34B8168C6}"/>
              </a:ext>
            </a:extLst>
          </p:cNvPr>
          <p:cNvSpPr>
            <a:spLocks noGrp="1"/>
          </p:cNvSpPr>
          <p:nvPr>
            <p:ph type="dt" sz="half" idx="10"/>
          </p:nvPr>
        </p:nvSpPr>
        <p:spPr/>
        <p:txBody>
          <a:bodyPr/>
          <a:lstStyle/>
          <a:p>
            <a:fld id="{B05A4E7B-7B56-4547-9B58-A9F41EF4FB49}" type="datetimeFigureOut">
              <a:rPr lang="en-US" smtClean="0"/>
              <a:t>10/12/20</a:t>
            </a:fld>
            <a:endParaRPr lang="en-US"/>
          </a:p>
        </p:txBody>
      </p:sp>
      <p:sp>
        <p:nvSpPr>
          <p:cNvPr id="5" name="Footer Placeholder 4">
            <a:extLst>
              <a:ext uri="{FF2B5EF4-FFF2-40B4-BE49-F238E27FC236}">
                <a16:creationId xmlns:a16="http://schemas.microsoft.com/office/drawing/2014/main" id="{EAFA4042-92D7-8E4B-8EA2-28BEFA7A716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437069-91EA-5E48-9584-E19B01204AE4}"/>
              </a:ext>
            </a:extLst>
          </p:cNvPr>
          <p:cNvSpPr>
            <a:spLocks noGrp="1"/>
          </p:cNvSpPr>
          <p:nvPr>
            <p:ph type="sldNum" sz="quarter" idx="12"/>
          </p:nvPr>
        </p:nvSpPr>
        <p:spPr/>
        <p:txBody>
          <a:bodyPr/>
          <a:lstStyle/>
          <a:p>
            <a:fld id="{D765D14E-1B3A-8041-A48C-B97DCBE55C57}" type="slidenum">
              <a:rPr lang="en-US" smtClean="0"/>
              <a:t>‹#›</a:t>
            </a:fld>
            <a:endParaRPr lang="en-US"/>
          </a:p>
        </p:txBody>
      </p:sp>
    </p:spTree>
    <p:extLst>
      <p:ext uri="{BB962C8B-B14F-4D97-AF65-F5344CB8AC3E}">
        <p14:creationId xmlns:p14="http://schemas.microsoft.com/office/powerpoint/2010/main" val="37166031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28621D-3A62-864B-B479-4BBC8A737C1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F6A54EED-0239-3F44-810E-16F41346987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7BA394B-D9FA-1B48-90B3-2B3DB88434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5A4E7B-7B56-4547-9B58-A9F41EF4FB49}" type="datetimeFigureOut">
              <a:rPr lang="en-US" smtClean="0"/>
              <a:t>10/12/20</a:t>
            </a:fld>
            <a:endParaRPr lang="en-US"/>
          </a:p>
        </p:txBody>
      </p:sp>
      <p:sp>
        <p:nvSpPr>
          <p:cNvPr id="5" name="Footer Placeholder 4">
            <a:extLst>
              <a:ext uri="{FF2B5EF4-FFF2-40B4-BE49-F238E27FC236}">
                <a16:creationId xmlns:a16="http://schemas.microsoft.com/office/drawing/2014/main" id="{4D21BA42-538E-AC4D-B18F-7D5A381A66D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9F6F168-064B-6941-905F-2E59AEEC0A2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765D14E-1B3A-8041-A48C-B97DCBE55C57}" type="slidenum">
              <a:rPr lang="en-US" smtClean="0"/>
              <a:t>‹#›</a:t>
            </a:fld>
            <a:endParaRPr lang="en-US"/>
          </a:p>
        </p:txBody>
      </p:sp>
    </p:spTree>
    <p:extLst>
      <p:ext uri="{BB962C8B-B14F-4D97-AF65-F5344CB8AC3E}">
        <p14:creationId xmlns:p14="http://schemas.microsoft.com/office/powerpoint/2010/main" val="32066655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vle.mathswatch.co.uk/vle/"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2.png"/><Relationship Id="rId4" Type="http://schemas.openxmlformats.org/officeDocument/2006/relationships/image" Target="../media/image1.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2.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2.pn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7CAD8E-0222-FF48-A395-F353249E0B33}"/>
              </a:ext>
            </a:extLst>
          </p:cNvPr>
          <p:cNvSpPr>
            <a:spLocks noGrp="1"/>
          </p:cNvSpPr>
          <p:nvPr>
            <p:ph type="ctrTitle"/>
          </p:nvPr>
        </p:nvSpPr>
        <p:spPr/>
        <p:txBody>
          <a:bodyPr/>
          <a:lstStyle/>
          <a:p>
            <a:r>
              <a:rPr lang="en-US" dirty="0"/>
              <a:t>How to use </a:t>
            </a:r>
            <a:r>
              <a:rPr lang="en-US" dirty="0" err="1"/>
              <a:t>Mathswatch</a:t>
            </a:r>
            <a:endParaRPr lang="en-US" dirty="0"/>
          </a:p>
        </p:txBody>
      </p:sp>
    </p:spTree>
    <p:extLst>
      <p:ext uri="{BB962C8B-B14F-4D97-AF65-F5344CB8AC3E}">
        <p14:creationId xmlns:p14="http://schemas.microsoft.com/office/powerpoint/2010/main" val="41098942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55A3C3-7194-B043-9A35-1DC947F9F198}"/>
              </a:ext>
            </a:extLst>
          </p:cNvPr>
          <p:cNvSpPr>
            <a:spLocks noGrp="1"/>
          </p:cNvSpPr>
          <p:nvPr>
            <p:ph type="title"/>
          </p:nvPr>
        </p:nvSpPr>
        <p:spPr/>
        <p:txBody>
          <a:bodyPr/>
          <a:lstStyle/>
          <a:p>
            <a:r>
              <a:rPr lang="en-US" dirty="0"/>
              <a:t>Logging in</a:t>
            </a:r>
          </a:p>
        </p:txBody>
      </p:sp>
      <p:sp>
        <p:nvSpPr>
          <p:cNvPr id="3" name="Content Placeholder 2">
            <a:extLst>
              <a:ext uri="{FF2B5EF4-FFF2-40B4-BE49-F238E27FC236}">
                <a16:creationId xmlns:a16="http://schemas.microsoft.com/office/drawing/2014/main" id="{6C68A835-DB81-3B4A-9C59-E4A070FDA1B3}"/>
              </a:ext>
            </a:extLst>
          </p:cNvPr>
          <p:cNvSpPr>
            <a:spLocks noGrp="1"/>
          </p:cNvSpPr>
          <p:nvPr>
            <p:ph idx="1"/>
          </p:nvPr>
        </p:nvSpPr>
        <p:spPr/>
        <p:txBody>
          <a:bodyPr>
            <a:normAutofit fontScale="92500"/>
          </a:bodyPr>
          <a:lstStyle/>
          <a:p>
            <a:r>
              <a:rPr lang="en-US" dirty="0"/>
              <a:t>To access </a:t>
            </a:r>
            <a:r>
              <a:rPr lang="en-US" dirty="0" err="1"/>
              <a:t>Mathswatch</a:t>
            </a:r>
            <a:r>
              <a:rPr lang="en-US" dirty="0"/>
              <a:t>, click </a:t>
            </a:r>
            <a:r>
              <a:rPr lang="en-US" dirty="0">
                <a:hlinkClick r:id="rId2"/>
              </a:rPr>
              <a:t>here</a:t>
            </a:r>
            <a:r>
              <a:rPr lang="en-US" dirty="0"/>
              <a:t> (this will only work if you are in slideshow mode!)</a:t>
            </a:r>
          </a:p>
          <a:p>
            <a:r>
              <a:rPr lang="en-US" dirty="0"/>
              <a:t>Alternatively, you can go to Google and search for ‘</a:t>
            </a:r>
            <a:r>
              <a:rPr lang="en-US" dirty="0" err="1"/>
              <a:t>Mathswatch</a:t>
            </a:r>
            <a:r>
              <a:rPr lang="en-US" dirty="0"/>
              <a:t>’ and then click on the first link that comes up.</a:t>
            </a:r>
          </a:p>
          <a:p>
            <a:r>
              <a:rPr lang="en-US" dirty="0"/>
              <a:t>To log in, for most of you your username is your first initial, followed by your surname, @</a:t>
            </a:r>
            <a:r>
              <a:rPr lang="en-US" dirty="0" err="1"/>
              <a:t>faringdon-jun</a:t>
            </a:r>
            <a:endParaRPr lang="en-US" dirty="0"/>
          </a:p>
          <a:p>
            <a:r>
              <a:rPr lang="en-US" dirty="0"/>
              <a:t>For example: The username for Joe Bloggs would be </a:t>
            </a:r>
            <a:r>
              <a:rPr lang="en-US" dirty="0" err="1"/>
              <a:t>jbloggs@faringdon-jun</a:t>
            </a:r>
            <a:endParaRPr lang="en-US" dirty="0"/>
          </a:p>
          <a:p>
            <a:r>
              <a:rPr lang="en-US" dirty="0"/>
              <a:t>Your password is Catcat11, but most of you will have changed this in class after logging in for the first time. If you need your password reset, please let your teacher know.</a:t>
            </a:r>
          </a:p>
        </p:txBody>
      </p:sp>
    </p:spTree>
    <p:extLst>
      <p:ext uri="{BB962C8B-B14F-4D97-AF65-F5344CB8AC3E}">
        <p14:creationId xmlns:p14="http://schemas.microsoft.com/office/powerpoint/2010/main" val="12377340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8D2FA5F-1F7F-E84A-9297-0FF72826AA44}"/>
              </a:ext>
            </a:extLst>
          </p:cNvPr>
          <p:cNvPicPr>
            <a:picLocks noChangeAspect="1"/>
          </p:cNvPicPr>
          <p:nvPr/>
        </p:nvPicPr>
        <p:blipFill>
          <a:blip r:embed="rId4"/>
          <a:stretch>
            <a:fillRect/>
          </a:stretch>
        </p:blipFill>
        <p:spPr>
          <a:xfrm>
            <a:off x="1012371" y="1371867"/>
            <a:ext cx="10167257" cy="5409181"/>
          </a:xfrm>
          <a:prstGeom prst="rect">
            <a:avLst/>
          </a:prstGeom>
        </p:spPr>
      </p:pic>
      <p:sp>
        <p:nvSpPr>
          <p:cNvPr id="4" name="TextBox 3">
            <a:extLst>
              <a:ext uri="{FF2B5EF4-FFF2-40B4-BE49-F238E27FC236}">
                <a16:creationId xmlns:a16="http://schemas.microsoft.com/office/drawing/2014/main" id="{8DE4211E-6194-6740-AC2C-B00B05644FD3}"/>
              </a:ext>
            </a:extLst>
          </p:cNvPr>
          <p:cNvSpPr txBox="1"/>
          <p:nvPr/>
        </p:nvSpPr>
        <p:spPr>
          <a:xfrm>
            <a:off x="478971" y="206829"/>
            <a:ext cx="11353800" cy="646331"/>
          </a:xfrm>
          <a:prstGeom prst="rect">
            <a:avLst/>
          </a:prstGeom>
          <a:noFill/>
        </p:spPr>
        <p:txBody>
          <a:bodyPr wrap="square" rtlCol="0">
            <a:spAutoFit/>
          </a:bodyPr>
          <a:lstStyle/>
          <a:p>
            <a:r>
              <a:rPr lang="en-US" dirty="0"/>
              <a:t>When you have logged in you will see a screen like this. This shows you if you have any assigned work and when it is due. </a:t>
            </a:r>
          </a:p>
        </p:txBody>
      </p:sp>
      <p:pic>
        <p:nvPicPr>
          <p:cNvPr id="2" name="Recorded Sound">
            <a:hlinkClick r:id="" action="ppaction://media"/>
            <a:extLst>
              <a:ext uri="{FF2B5EF4-FFF2-40B4-BE49-F238E27FC236}">
                <a16:creationId xmlns:a16="http://schemas.microsoft.com/office/drawing/2014/main" id="{1B075CCF-5284-B443-99F0-DC99FE3B0C65}"/>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a:stretch/>
        </p:blipFill>
        <p:spPr>
          <a:xfrm>
            <a:off x="9622972" y="5150587"/>
            <a:ext cx="1665514" cy="1077031"/>
          </a:xfrm>
          <a:prstGeom prst="rect">
            <a:avLst/>
          </a:prstGeom>
        </p:spPr>
      </p:pic>
    </p:spTree>
    <p:extLst>
      <p:ext uri="{BB962C8B-B14F-4D97-AF65-F5344CB8AC3E}">
        <p14:creationId xmlns:p14="http://schemas.microsoft.com/office/powerpoint/2010/main" val="1101745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17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0A74438-DDB1-6844-B080-2A8B39E3652B}"/>
              </a:ext>
            </a:extLst>
          </p:cNvPr>
          <p:cNvPicPr>
            <a:picLocks noChangeAspect="1"/>
          </p:cNvPicPr>
          <p:nvPr/>
        </p:nvPicPr>
        <p:blipFill>
          <a:blip r:embed="rId4"/>
          <a:stretch>
            <a:fillRect/>
          </a:stretch>
        </p:blipFill>
        <p:spPr>
          <a:xfrm>
            <a:off x="1066800" y="1485343"/>
            <a:ext cx="10058400" cy="5372657"/>
          </a:xfrm>
          <a:prstGeom prst="rect">
            <a:avLst/>
          </a:prstGeom>
        </p:spPr>
      </p:pic>
      <p:sp>
        <p:nvSpPr>
          <p:cNvPr id="4" name="TextBox 3">
            <a:extLst>
              <a:ext uri="{FF2B5EF4-FFF2-40B4-BE49-F238E27FC236}">
                <a16:creationId xmlns:a16="http://schemas.microsoft.com/office/drawing/2014/main" id="{8F2D289D-865C-3045-813F-732AB1DBD990}"/>
              </a:ext>
            </a:extLst>
          </p:cNvPr>
          <p:cNvSpPr txBox="1"/>
          <p:nvPr/>
        </p:nvSpPr>
        <p:spPr>
          <a:xfrm>
            <a:off x="500743" y="185057"/>
            <a:ext cx="11125200" cy="646331"/>
          </a:xfrm>
          <a:prstGeom prst="rect">
            <a:avLst/>
          </a:prstGeom>
          <a:noFill/>
        </p:spPr>
        <p:txBody>
          <a:bodyPr wrap="square" rtlCol="0">
            <a:spAutoFit/>
          </a:bodyPr>
          <a:lstStyle/>
          <a:p>
            <a:r>
              <a:rPr lang="en-US" dirty="0"/>
              <a:t>To complete your assigned work, click on it. You will then see a screen like this. You can begin the homework straight away or you can click ‘View Video’, and this will take you to a video explaining how to do similar questions.</a:t>
            </a:r>
          </a:p>
        </p:txBody>
      </p:sp>
      <p:pic>
        <p:nvPicPr>
          <p:cNvPr id="2" name="Recorded Sound">
            <a:hlinkClick r:id="" action="ppaction://media"/>
            <a:extLst>
              <a:ext uri="{FF2B5EF4-FFF2-40B4-BE49-F238E27FC236}">
                <a16:creationId xmlns:a16="http://schemas.microsoft.com/office/drawing/2014/main" id="{F6AFF2A6-53D0-5749-8FEB-AB6D7028CC00}"/>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a:stretch/>
        </p:blipFill>
        <p:spPr>
          <a:xfrm>
            <a:off x="10464800" y="5543760"/>
            <a:ext cx="1544156" cy="998553"/>
          </a:xfrm>
          <a:prstGeom prst="rect">
            <a:avLst/>
          </a:prstGeom>
        </p:spPr>
      </p:pic>
    </p:spTree>
    <p:extLst>
      <p:ext uri="{BB962C8B-B14F-4D97-AF65-F5344CB8AC3E}">
        <p14:creationId xmlns:p14="http://schemas.microsoft.com/office/powerpoint/2010/main" val="3706707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49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4B4FC320-B8BC-6B45-A32B-49DA3BDE8F8A}"/>
              </a:ext>
            </a:extLst>
          </p:cNvPr>
          <p:cNvPicPr>
            <a:picLocks noChangeAspect="1"/>
          </p:cNvPicPr>
          <p:nvPr/>
        </p:nvPicPr>
        <p:blipFill>
          <a:blip r:embed="rId4"/>
          <a:stretch>
            <a:fillRect/>
          </a:stretch>
        </p:blipFill>
        <p:spPr>
          <a:xfrm>
            <a:off x="1734342" y="1556908"/>
            <a:ext cx="8723315" cy="5301092"/>
          </a:xfrm>
          <a:prstGeom prst="rect">
            <a:avLst/>
          </a:prstGeom>
        </p:spPr>
      </p:pic>
      <p:sp>
        <p:nvSpPr>
          <p:cNvPr id="4" name="TextBox 3">
            <a:extLst>
              <a:ext uri="{FF2B5EF4-FFF2-40B4-BE49-F238E27FC236}">
                <a16:creationId xmlns:a16="http://schemas.microsoft.com/office/drawing/2014/main" id="{63EB65A5-614C-A943-8668-0FA4851D191E}"/>
              </a:ext>
            </a:extLst>
          </p:cNvPr>
          <p:cNvSpPr txBox="1"/>
          <p:nvPr/>
        </p:nvSpPr>
        <p:spPr>
          <a:xfrm>
            <a:off x="468086" y="359229"/>
            <a:ext cx="11409790" cy="646331"/>
          </a:xfrm>
          <a:prstGeom prst="rect">
            <a:avLst/>
          </a:prstGeom>
          <a:noFill/>
        </p:spPr>
        <p:txBody>
          <a:bodyPr wrap="none" rtlCol="0">
            <a:spAutoFit/>
          </a:bodyPr>
          <a:lstStyle/>
          <a:p>
            <a:r>
              <a:rPr lang="en-US" dirty="0"/>
              <a:t>When you begin the task, it will look something like this. Once you have worked out the answer, type it into the text box</a:t>
            </a:r>
          </a:p>
          <a:p>
            <a:r>
              <a:rPr lang="en-US" dirty="0"/>
              <a:t>and then click ‘Submit Answer’. It will tell you straight away whether you have got it correct or not. </a:t>
            </a:r>
          </a:p>
        </p:txBody>
      </p:sp>
      <p:cxnSp>
        <p:nvCxnSpPr>
          <p:cNvPr id="6" name="Straight Arrow Connector 5">
            <a:extLst>
              <a:ext uri="{FF2B5EF4-FFF2-40B4-BE49-F238E27FC236}">
                <a16:creationId xmlns:a16="http://schemas.microsoft.com/office/drawing/2014/main" id="{C2393096-C4B1-664C-A731-B208DAC7F265}"/>
              </a:ext>
            </a:extLst>
          </p:cNvPr>
          <p:cNvCxnSpPr/>
          <p:nvPr/>
        </p:nvCxnSpPr>
        <p:spPr>
          <a:xfrm flipH="1">
            <a:off x="9873343" y="2536371"/>
            <a:ext cx="762000" cy="54428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 name="TextBox 6">
            <a:extLst>
              <a:ext uri="{FF2B5EF4-FFF2-40B4-BE49-F238E27FC236}">
                <a16:creationId xmlns:a16="http://schemas.microsoft.com/office/drawing/2014/main" id="{E08F1A15-78B2-1B4F-9C66-DC78F6AC2F92}"/>
              </a:ext>
            </a:extLst>
          </p:cNvPr>
          <p:cNvSpPr txBox="1"/>
          <p:nvPr/>
        </p:nvSpPr>
        <p:spPr>
          <a:xfrm>
            <a:off x="10755086" y="2286000"/>
            <a:ext cx="1122790" cy="646331"/>
          </a:xfrm>
          <a:prstGeom prst="rect">
            <a:avLst/>
          </a:prstGeom>
          <a:noFill/>
        </p:spPr>
        <p:txBody>
          <a:bodyPr wrap="square" rtlCol="0">
            <a:spAutoFit/>
          </a:bodyPr>
          <a:lstStyle/>
          <a:p>
            <a:r>
              <a:rPr lang="en-US" dirty="0"/>
              <a:t>Answer goes here</a:t>
            </a:r>
          </a:p>
        </p:txBody>
      </p:sp>
      <p:pic>
        <p:nvPicPr>
          <p:cNvPr id="2" name="Recorded Sound">
            <a:hlinkClick r:id="" action="ppaction://media"/>
            <a:extLst>
              <a:ext uri="{FF2B5EF4-FFF2-40B4-BE49-F238E27FC236}">
                <a16:creationId xmlns:a16="http://schemas.microsoft.com/office/drawing/2014/main" id="{E3052C90-A970-224E-B669-ED35A0226F3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a:stretch/>
        </p:blipFill>
        <p:spPr>
          <a:xfrm>
            <a:off x="10529265" y="5082385"/>
            <a:ext cx="1348611" cy="872101"/>
          </a:xfrm>
          <a:prstGeom prst="rect">
            <a:avLst/>
          </a:prstGeom>
        </p:spPr>
      </p:pic>
    </p:spTree>
    <p:extLst>
      <p:ext uri="{BB962C8B-B14F-4D97-AF65-F5344CB8AC3E}">
        <p14:creationId xmlns:p14="http://schemas.microsoft.com/office/powerpoint/2010/main" val="18499803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237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289C48-4BD2-DA4C-91C8-29C6E3385CDC}"/>
              </a:ext>
            </a:extLst>
          </p:cNvPr>
          <p:cNvSpPr>
            <a:spLocks noGrp="1"/>
          </p:cNvSpPr>
          <p:nvPr>
            <p:ph type="title"/>
          </p:nvPr>
        </p:nvSpPr>
        <p:spPr/>
        <p:txBody>
          <a:bodyPr/>
          <a:lstStyle/>
          <a:p>
            <a:r>
              <a:rPr lang="en-US" dirty="0"/>
              <a:t>Changing your password (really important!!)</a:t>
            </a:r>
          </a:p>
        </p:txBody>
      </p:sp>
      <p:pic>
        <p:nvPicPr>
          <p:cNvPr id="5" name="Picture 4">
            <a:extLst>
              <a:ext uri="{FF2B5EF4-FFF2-40B4-BE49-F238E27FC236}">
                <a16:creationId xmlns:a16="http://schemas.microsoft.com/office/drawing/2014/main" id="{2F8845B0-4AFC-CA44-9A3B-C1C407A6C9F6}"/>
              </a:ext>
            </a:extLst>
          </p:cNvPr>
          <p:cNvPicPr>
            <a:picLocks noChangeAspect="1"/>
          </p:cNvPicPr>
          <p:nvPr/>
        </p:nvPicPr>
        <p:blipFill>
          <a:blip r:embed="rId4"/>
          <a:stretch>
            <a:fillRect/>
          </a:stretch>
        </p:blipFill>
        <p:spPr>
          <a:xfrm>
            <a:off x="838200" y="1811107"/>
            <a:ext cx="10375535" cy="2401664"/>
          </a:xfrm>
          <a:prstGeom prst="rect">
            <a:avLst/>
          </a:prstGeom>
        </p:spPr>
      </p:pic>
      <p:sp>
        <p:nvSpPr>
          <p:cNvPr id="6" name="TextBox 5">
            <a:extLst>
              <a:ext uri="{FF2B5EF4-FFF2-40B4-BE49-F238E27FC236}">
                <a16:creationId xmlns:a16="http://schemas.microsoft.com/office/drawing/2014/main" id="{30629B8E-E443-6246-AAF9-EAF3E447EDEF}"/>
              </a:ext>
            </a:extLst>
          </p:cNvPr>
          <p:cNvSpPr txBox="1"/>
          <p:nvPr/>
        </p:nvSpPr>
        <p:spPr>
          <a:xfrm>
            <a:off x="1023257" y="4702629"/>
            <a:ext cx="9851572" cy="369332"/>
          </a:xfrm>
          <a:prstGeom prst="rect">
            <a:avLst/>
          </a:prstGeom>
          <a:noFill/>
        </p:spPr>
        <p:txBody>
          <a:bodyPr wrap="square" rtlCol="0">
            <a:spAutoFit/>
          </a:bodyPr>
          <a:lstStyle/>
          <a:p>
            <a:r>
              <a:rPr lang="en-US" dirty="0"/>
              <a:t>Click on your name in the top right corner, then click on ‘My Details’.</a:t>
            </a:r>
          </a:p>
        </p:txBody>
      </p:sp>
      <p:pic>
        <p:nvPicPr>
          <p:cNvPr id="3" name="Recorded Sound">
            <a:hlinkClick r:id="" action="ppaction://media"/>
            <a:extLst>
              <a:ext uri="{FF2B5EF4-FFF2-40B4-BE49-F238E27FC236}">
                <a16:creationId xmlns:a16="http://schemas.microsoft.com/office/drawing/2014/main" id="{55A31035-E4B1-C347-A1C5-405297686359}"/>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a:stretch/>
        </p:blipFill>
        <p:spPr>
          <a:xfrm>
            <a:off x="9390741" y="5293764"/>
            <a:ext cx="1255487" cy="811881"/>
          </a:xfrm>
          <a:prstGeom prst="rect">
            <a:avLst/>
          </a:prstGeom>
        </p:spPr>
      </p:pic>
    </p:spTree>
    <p:extLst>
      <p:ext uri="{BB962C8B-B14F-4D97-AF65-F5344CB8AC3E}">
        <p14:creationId xmlns:p14="http://schemas.microsoft.com/office/powerpoint/2010/main" val="2371044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077"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3FD813-92DE-9D4B-83EF-D79DD20ABAE3}"/>
              </a:ext>
            </a:extLst>
          </p:cNvPr>
          <p:cNvPicPr>
            <a:picLocks noChangeAspect="1"/>
          </p:cNvPicPr>
          <p:nvPr/>
        </p:nvPicPr>
        <p:blipFill>
          <a:blip r:embed="rId4"/>
          <a:stretch>
            <a:fillRect/>
          </a:stretch>
        </p:blipFill>
        <p:spPr>
          <a:xfrm>
            <a:off x="1240971" y="264501"/>
            <a:ext cx="9154886" cy="4327351"/>
          </a:xfrm>
          <a:prstGeom prst="rect">
            <a:avLst/>
          </a:prstGeom>
        </p:spPr>
      </p:pic>
      <p:sp>
        <p:nvSpPr>
          <p:cNvPr id="4" name="TextBox 3">
            <a:extLst>
              <a:ext uri="{FF2B5EF4-FFF2-40B4-BE49-F238E27FC236}">
                <a16:creationId xmlns:a16="http://schemas.microsoft.com/office/drawing/2014/main" id="{1729212C-CA2F-EB4E-975B-9B80BC677101}"/>
              </a:ext>
            </a:extLst>
          </p:cNvPr>
          <p:cNvSpPr txBox="1"/>
          <p:nvPr/>
        </p:nvSpPr>
        <p:spPr>
          <a:xfrm>
            <a:off x="1001486" y="4365171"/>
            <a:ext cx="8969828" cy="1200329"/>
          </a:xfrm>
          <a:prstGeom prst="rect">
            <a:avLst/>
          </a:prstGeom>
          <a:noFill/>
        </p:spPr>
        <p:txBody>
          <a:bodyPr wrap="square" rtlCol="0">
            <a:spAutoFit/>
          </a:bodyPr>
          <a:lstStyle/>
          <a:p>
            <a:r>
              <a:rPr lang="en-US" dirty="0"/>
              <a:t>It will then look a bit like this (without the scribbled out information!)</a:t>
            </a:r>
          </a:p>
          <a:p>
            <a:r>
              <a:rPr lang="en-US" dirty="0"/>
              <a:t>Type in the password you want (make sure it is something you will remember).</a:t>
            </a:r>
          </a:p>
          <a:p>
            <a:r>
              <a:rPr lang="en-US" dirty="0"/>
              <a:t>Retype it to confirm.</a:t>
            </a:r>
          </a:p>
          <a:p>
            <a:r>
              <a:rPr lang="en-US" dirty="0"/>
              <a:t>Then click ’Save’.</a:t>
            </a:r>
          </a:p>
        </p:txBody>
      </p:sp>
      <p:pic>
        <p:nvPicPr>
          <p:cNvPr id="2" name="Recorded Sound">
            <a:hlinkClick r:id="" action="ppaction://media"/>
            <a:extLst>
              <a:ext uri="{FF2B5EF4-FFF2-40B4-BE49-F238E27FC236}">
                <a16:creationId xmlns:a16="http://schemas.microsoft.com/office/drawing/2014/main" id="{A33764EE-9AC2-2B4C-BA4F-77D5D595E723}"/>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a:stretch/>
        </p:blipFill>
        <p:spPr>
          <a:xfrm>
            <a:off x="9817230" y="5063983"/>
            <a:ext cx="1551085" cy="1003034"/>
          </a:xfrm>
          <a:prstGeom prst="rect">
            <a:avLst/>
          </a:prstGeom>
        </p:spPr>
      </p:pic>
    </p:spTree>
    <p:extLst>
      <p:ext uri="{BB962C8B-B14F-4D97-AF65-F5344CB8AC3E}">
        <p14:creationId xmlns:p14="http://schemas.microsoft.com/office/powerpoint/2010/main" val="4145090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354"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C6888EB2-01EA-2344-BCED-AD78FCB77C0F}"/>
              </a:ext>
            </a:extLst>
          </p:cNvPr>
          <p:cNvPicPr>
            <a:picLocks noChangeAspect="1"/>
          </p:cNvPicPr>
          <p:nvPr/>
        </p:nvPicPr>
        <p:blipFill>
          <a:blip r:embed="rId4"/>
          <a:stretch>
            <a:fillRect/>
          </a:stretch>
        </p:blipFill>
        <p:spPr>
          <a:xfrm>
            <a:off x="5856514" y="3590688"/>
            <a:ext cx="6127316" cy="3181011"/>
          </a:xfrm>
          <a:prstGeom prst="rect">
            <a:avLst/>
          </a:prstGeom>
        </p:spPr>
      </p:pic>
      <p:sp>
        <p:nvSpPr>
          <p:cNvPr id="5" name="TextBox 4">
            <a:extLst>
              <a:ext uri="{FF2B5EF4-FFF2-40B4-BE49-F238E27FC236}">
                <a16:creationId xmlns:a16="http://schemas.microsoft.com/office/drawing/2014/main" id="{D29AFDCA-8A83-3D49-82C2-68705EFF6D03}"/>
              </a:ext>
            </a:extLst>
          </p:cNvPr>
          <p:cNvSpPr txBox="1"/>
          <p:nvPr/>
        </p:nvSpPr>
        <p:spPr>
          <a:xfrm>
            <a:off x="435428" y="370115"/>
            <a:ext cx="10798629" cy="1477328"/>
          </a:xfrm>
          <a:prstGeom prst="rect">
            <a:avLst/>
          </a:prstGeom>
          <a:noFill/>
        </p:spPr>
        <p:txBody>
          <a:bodyPr wrap="square" rtlCol="0">
            <a:spAutoFit/>
          </a:bodyPr>
          <a:lstStyle/>
          <a:p>
            <a:r>
              <a:rPr lang="en-US" dirty="0"/>
              <a:t>If you have not been assigned any work on </a:t>
            </a:r>
            <a:r>
              <a:rPr lang="en-US" dirty="0" err="1"/>
              <a:t>Mathswatch</a:t>
            </a:r>
            <a:r>
              <a:rPr lang="en-US" dirty="0"/>
              <a:t> but you would like to use a video to help you with something different, you can click on ‘My Progress’ at the top and then search for the video you would like. In this example, I wanted some help with finding the mean average, so I typed it into the search bar and the video appeared. Now I just have to click on the name of the video and it will load.</a:t>
            </a:r>
          </a:p>
          <a:p>
            <a:endParaRPr lang="en-US" dirty="0"/>
          </a:p>
        </p:txBody>
      </p:sp>
      <p:pic>
        <p:nvPicPr>
          <p:cNvPr id="7" name="Picture 6">
            <a:extLst>
              <a:ext uri="{FF2B5EF4-FFF2-40B4-BE49-F238E27FC236}">
                <a16:creationId xmlns:a16="http://schemas.microsoft.com/office/drawing/2014/main" id="{EEDC4F5C-68BF-994E-9D5A-781B44DBBF10}"/>
              </a:ext>
            </a:extLst>
          </p:cNvPr>
          <p:cNvPicPr>
            <a:picLocks noChangeAspect="1"/>
          </p:cNvPicPr>
          <p:nvPr/>
        </p:nvPicPr>
        <p:blipFill>
          <a:blip r:embed="rId5"/>
          <a:stretch>
            <a:fillRect/>
          </a:stretch>
        </p:blipFill>
        <p:spPr>
          <a:xfrm>
            <a:off x="468397" y="1747242"/>
            <a:ext cx="5140117" cy="2971630"/>
          </a:xfrm>
          <a:prstGeom prst="rect">
            <a:avLst/>
          </a:prstGeom>
        </p:spPr>
      </p:pic>
      <p:cxnSp>
        <p:nvCxnSpPr>
          <p:cNvPr id="9" name="Straight Arrow Connector 8">
            <a:extLst>
              <a:ext uri="{FF2B5EF4-FFF2-40B4-BE49-F238E27FC236}">
                <a16:creationId xmlns:a16="http://schemas.microsoft.com/office/drawing/2014/main" id="{6F3AB2DB-C339-0C43-8699-7304787C60EC}"/>
              </a:ext>
            </a:extLst>
          </p:cNvPr>
          <p:cNvCxnSpPr>
            <a:cxnSpLocks/>
          </p:cNvCxnSpPr>
          <p:nvPr/>
        </p:nvCxnSpPr>
        <p:spPr>
          <a:xfrm flipH="1">
            <a:off x="6847115" y="3135086"/>
            <a:ext cx="1328056" cy="258088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2" name="TextBox 11">
            <a:extLst>
              <a:ext uri="{FF2B5EF4-FFF2-40B4-BE49-F238E27FC236}">
                <a16:creationId xmlns:a16="http://schemas.microsoft.com/office/drawing/2014/main" id="{E13E5ABB-FDD1-0141-823D-747E69934C1B}"/>
              </a:ext>
            </a:extLst>
          </p:cNvPr>
          <p:cNvSpPr txBox="1"/>
          <p:nvPr/>
        </p:nvSpPr>
        <p:spPr>
          <a:xfrm>
            <a:off x="8175171" y="2716556"/>
            <a:ext cx="3091542" cy="646331"/>
          </a:xfrm>
          <a:prstGeom prst="rect">
            <a:avLst/>
          </a:prstGeom>
          <a:noFill/>
        </p:spPr>
        <p:txBody>
          <a:bodyPr wrap="square" rtlCol="0">
            <a:spAutoFit/>
          </a:bodyPr>
          <a:lstStyle/>
          <a:p>
            <a:r>
              <a:rPr lang="en-US" dirty="0"/>
              <a:t>Type what you are searching for into here</a:t>
            </a:r>
          </a:p>
        </p:txBody>
      </p:sp>
      <p:cxnSp>
        <p:nvCxnSpPr>
          <p:cNvPr id="14" name="Straight Arrow Connector 13">
            <a:extLst>
              <a:ext uri="{FF2B5EF4-FFF2-40B4-BE49-F238E27FC236}">
                <a16:creationId xmlns:a16="http://schemas.microsoft.com/office/drawing/2014/main" id="{67BAA900-729E-6240-A79C-BFE3757A633D}"/>
              </a:ext>
            </a:extLst>
          </p:cNvPr>
          <p:cNvCxnSpPr/>
          <p:nvPr/>
        </p:nvCxnSpPr>
        <p:spPr>
          <a:xfrm flipH="1">
            <a:off x="1480457" y="3076812"/>
            <a:ext cx="6694714" cy="38100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2" name="Recorded Sound">
            <a:hlinkClick r:id="" action="ppaction://media"/>
            <a:extLst>
              <a:ext uri="{FF2B5EF4-FFF2-40B4-BE49-F238E27FC236}">
                <a16:creationId xmlns:a16="http://schemas.microsoft.com/office/drawing/2014/main" id="{C595709A-17D5-884B-8C9E-24259A21506B}"/>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a:stretch/>
        </p:blipFill>
        <p:spPr>
          <a:xfrm>
            <a:off x="571026" y="5453167"/>
            <a:ext cx="1562574" cy="1010463"/>
          </a:xfrm>
          <a:prstGeom prst="rect">
            <a:avLst/>
          </a:prstGeom>
        </p:spPr>
      </p:pic>
    </p:spTree>
    <p:extLst>
      <p:ext uri="{BB962C8B-B14F-4D97-AF65-F5344CB8AC3E}">
        <p14:creationId xmlns:p14="http://schemas.microsoft.com/office/powerpoint/2010/main" val="13082949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1385"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F6B87-06F2-6D4F-85A1-68F3CBB0EA84}"/>
              </a:ext>
            </a:extLst>
          </p:cNvPr>
          <p:cNvSpPr>
            <a:spLocks noGrp="1"/>
          </p:cNvSpPr>
          <p:nvPr>
            <p:ph type="title"/>
          </p:nvPr>
        </p:nvSpPr>
        <p:spPr/>
        <p:txBody>
          <a:bodyPr/>
          <a:lstStyle/>
          <a:p>
            <a:r>
              <a:rPr lang="en-US" dirty="0"/>
              <a:t>That’s all you need to know for now</a:t>
            </a:r>
          </a:p>
        </p:txBody>
      </p:sp>
      <p:sp>
        <p:nvSpPr>
          <p:cNvPr id="3" name="Content Placeholder 2">
            <a:extLst>
              <a:ext uri="{FF2B5EF4-FFF2-40B4-BE49-F238E27FC236}">
                <a16:creationId xmlns:a16="http://schemas.microsoft.com/office/drawing/2014/main" id="{3CBFDB08-BF3E-3842-BEAE-8E853170DC10}"/>
              </a:ext>
            </a:extLst>
          </p:cNvPr>
          <p:cNvSpPr>
            <a:spLocks noGrp="1"/>
          </p:cNvSpPr>
          <p:nvPr>
            <p:ph idx="1"/>
          </p:nvPr>
        </p:nvSpPr>
        <p:spPr/>
        <p:txBody>
          <a:bodyPr/>
          <a:lstStyle/>
          <a:p>
            <a:r>
              <a:rPr lang="en-US" dirty="0"/>
              <a:t>Remember we are all learning how to use these new things (including the teachers!) so give it a go, and if you have any questions or feedback please let us know and we will do our best to help! </a:t>
            </a:r>
          </a:p>
        </p:txBody>
      </p:sp>
      <p:pic>
        <p:nvPicPr>
          <p:cNvPr id="4" name="Recorded Sound">
            <a:hlinkClick r:id="" action="ppaction://media"/>
            <a:extLst>
              <a:ext uri="{FF2B5EF4-FFF2-40B4-BE49-F238E27FC236}">
                <a16:creationId xmlns:a16="http://schemas.microsoft.com/office/drawing/2014/main" id="{3021A949-94A4-EB43-B69A-98DB10126FBF}"/>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a:stretch/>
        </p:blipFill>
        <p:spPr>
          <a:xfrm>
            <a:off x="9303656" y="4842594"/>
            <a:ext cx="1719421" cy="1111891"/>
          </a:xfrm>
          <a:prstGeom prst="rect">
            <a:avLst/>
          </a:prstGeom>
        </p:spPr>
      </p:pic>
    </p:spTree>
    <p:extLst>
      <p:ext uri="{BB962C8B-B14F-4D97-AF65-F5344CB8AC3E}">
        <p14:creationId xmlns:p14="http://schemas.microsoft.com/office/powerpoint/2010/main" val="38348413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158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TotalTime>
  <Words>461</Words>
  <Application>Microsoft Macintosh PowerPoint</Application>
  <PresentationFormat>Widescreen</PresentationFormat>
  <Paragraphs>22</Paragraphs>
  <Slides>9</Slides>
  <Notes>0</Notes>
  <HiddenSlides>0</HiddenSlides>
  <MMClips>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Calibri</vt:lpstr>
      <vt:lpstr>Calibri Light</vt:lpstr>
      <vt:lpstr>Office Theme</vt:lpstr>
      <vt:lpstr>How to use Mathswatch</vt:lpstr>
      <vt:lpstr>Logging in</vt:lpstr>
      <vt:lpstr>PowerPoint Presentation</vt:lpstr>
      <vt:lpstr>PowerPoint Presentation</vt:lpstr>
      <vt:lpstr>PowerPoint Presentation</vt:lpstr>
      <vt:lpstr>Changing your password (really important!!)</vt:lpstr>
      <vt:lpstr>PowerPoint Presentation</vt:lpstr>
      <vt:lpstr>PowerPoint Presentation</vt:lpstr>
      <vt:lpstr>That’s all you need to know for now</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use Mathswatch</dc:title>
  <dc:creator>Rosanna Porter</dc:creator>
  <cp:lastModifiedBy>Rosanna Porter</cp:lastModifiedBy>
  <cp:revision>6</cp:revision>
  <dcterms:created xsi:type="dcterms:W3CDTF">2020-04-24T15:20:20Z</dcterms:created>
  <dcterms:modified xsi:type="dcterms:W3CDTF">2020-10-12T08:12:12Z</dcterms:modified>
</cp:coreProperties>
</file>