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67" r:id="rId9"/>
    <p:sldId id="260" r:id="rId10"/>
    <p:sldId id="261" r:id="rId11"/>
    <p:sldId id="262" r:id="rId12"/>
    <p:sldId id="263" r:id="rId13"/>
    <p:sldId id="268" r:id="rId14"/>
    <p:sldId id="269" r:id="rId15"/>
    <p:sldId id="264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57AF21-EE7F-301B-03BB-5E1356F6853C}" v="169" dt="2025-09-04T17:51:29.740"/>
    <p1510:client id="{B041043E-4802-C836-AD82-F5F1AB6ACEB1}" v="7" dt="2025-09-05T15:54:18.524"/>
    <p1510:client id="{D349E32A-D21C-4902-850B-E4CEAAB04683}" v="25" dt="2025-09-04T14:32:09.7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3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lley McIntosh" userId="60568daa-4a46-4c5c-b25c-95bcb3fd1ab5" providerId="ADAL" clId="{8C4DD8F6-5106-4F46-BECB-C06668A14203}"/>
    <pc:docChg chg="modSld">
      <pc:chgData name="Shelley McIntosh" userId="60568daa-4a46-4c5c-b25c-95bcb3fd1ab5" providerId="ADAL" clId="{8C4DD8F6-5106-4F46-BECB-C06668A14203}" dt="2025-09-04T14:12:43.950" v="61" actId="20577"/>
      <pc:docMkLst>
        <pc:docMk/>
      </pc:docMkLst>
      <pc:sldChg chg="modSp mod">
        <pc:chgData name="Shelley McIntosh" userId="60568daa-4a46-4c5c-b25c-95bcb3fd1ab5" providerId="ADAL" clId="{8C4DD8F6-5106-4F46-BECB-C06668A14203}" dt="2025-09-04T14:12:43.950" v="61" actId="20577"/>
        <pc:sldMkLst>
          <pc:docMk/>
          <pc:sldMk cId="3482709925" sldId="264"/>
        </pc:sldMkLst>
        <pc:spChg chg="mod">
          <ac:chgData name="Shelley McIntosh" userId="60568daa-4a46-4c5c-b25c-95bcb3fd1ab5" providerId="ADAL" clId="{8C4DD8F6-5106-4F46-BECB-C06668A14203}" dt="2025-09-04T14:12:43.950" v="61" actId="20577"/>
          <ac:spMkLst>
            <pc:docMk/>
            <pc:sldMk cId="3482709925" sldId="264"/>
            <ac:spMk id="3" creationId="{E6A161DA-0B92-5730-A09A-8EE14880E964}"/>
          </ac:spMkLst>
        </pc:spChg>
      </pc:sldChg>
    </pc:docChg>
  </pc:docChgLst>
  <pc:docChgLst>
    <pc:chgData name="Sam Heath" userId="S::saheath@tep.cambrianlt.org::e35a8113-acca-4600-8b96-6e435cde3318" providerId="AD" clId="Web-{B041043E-4802-C836-AD82-F5F1AB6ACEB1}"/>
    <pc:docChg chg="modSld">
      <pc:chgData name="Sam Heath" userId="S::saheath@tep.cambrianlt.org::e35a8113-acca-4600-8b96-6e435cde3318" providerId="AD" clId="Web-{B041043E-4802-C836-AD82-F5F1AB6ACEB1}" dt="2025-09-05T15:54:18.524" v="5"/>
      <pc:docMkLst>
        <pc:docMk/>
      </pc:docMkLst>
      <pc:sldChg chg="addSp modSp">
        <pc:chgData name="Sam Heath" userId="S::saheath@tep.cambrianlt.org::e35a8113-acca-4600-8b96-6e435cde3318" providerId="AD" clId="Web-{B041043E-4802-C836-AD82-F5F1AB6ACEB1}" dt="2025-09-05T15:54:18.524" v="5"/>
        <pc:sldMkLst>
          <pc:docMk/>
          <pc:sldMk cId="1767870531" sldId="257"/>
        </pc:sldMkLst>
        <pc:picChg chg="add mod modCrop">
          <ac:chgData name="Sam Heath" userId="S::saheath@tep.cambrianlt.org::e35a8113-acca-4600-8b96-6e435cde3318" providerId="AD" clId="Web-{B041043E-4802-C836-AD82-F5F1AB6ACEB1}" dt="2025-09-05T15:54:18.524" v="5"/>
          <ac:picMkLst>
            <pc:docMk/>
            <pc:sldMk cId="1767870531" sldId="257"/>
            <ac:picMk id="6" creationId="{52888EFC-45FD-02F0-1EB9-610D6DDDAD47}"/>
          </ac:picMkLst>
        </pc:picChg>
      </pc:sldChg>
    </pc:docChg>
  </pc:docChgLst>
  <pc:docChgLst>
    <pc:chgData name="Shelley McIntosh" userId="60568daa-4a46-4c5c-b25c-95bcb3fd1ab5" providerId="ADAL" clId="{D349E32A-D21C-4902-850B-E4CEAAB04683}"/>
    <pc:docChg chg="custSel modSld">
      <pc:chgData name="Shelley McIntosh" userId="60568daa-4a46-4c5c-b25c-95bcb3fd1ab5" providerId="ADAL" clId="{D349E32A-D21C-4902-850B-E4CEAAB04683}" dt="2025-09-04T14:32:09.733" v="108" actId="1076"/>
      <pc:docMkLst>
        <pc:docMk/>
      </pc:docMkLst>
      <pc:sldChg chg="addSp delSp modSp mod">
        <pc:chgData name="Shelley McIntosh" userId="60568daa-4a46-4c5c-b25c-95bcb3fd1ab5" providerId="ADAL" clId="{D349E32A-D21C-4902-850B-E4CEAAB04683}" dt="2025-09-04T14:32:09.733" v="108" actId="1076"/>
        <pc:sldMkLst>
          <pc:docMk/>
          <pc:sldMk cId="1901270364" sldId="256"/>
        </pc:sldMkLst>
        <pc:spChg chg="mod">
          <ac:chgData name="Shelley McIntosh" userId="60568daa-4a46-4c5c-b25c-95bcb3fd1ab5" providerId="ADAL" clId="{D349E32A-D21C-4902-850B-E4CEAAB04683}" dt="2025-09-04T14:24:06.429" v="2" actId="122"/>
          <ac:spMkLst>
            <pc:docMk/>
            <pc:sldMk cId="1901270364" sldId="256"/>
            <ac:spMk id="2" creationId="{4FE00E1D-EAAF-9E80-6633-43C16B742172}"/>
          </ac:spMkLst>
        </pc:spChg>
        <pc:spChg chg="mod">
          <ac:chgData name="Shelley McIntosh" userId="60568daa-4a46-4c5c-b25c-95bcb3fd1ab5" providerId="ADAL" clId="{D349E32A-D21C-4902-850B-E4CEAAB04683}" dt="2025-09-04T14:24:09.701" v="7" actId="20577"/>
          <ac:spMkLst>
            <pc:docMk/>
            <pc:sldMk cId="1901270364" sldId="256"/>
            <ac:spMk id="3" creationId="{45BCB6D3-E7E0-7310-A6F7-1602C9349FA0}"/>
          </ac:spMkLst>
        </pc:spChg>
        <pc:spChg chg="del mod">
          <ac:chgData name="Shelley McIntosh" userId="60568daa-4a46-4c5c-b25c-95bcb3fd1ab5" providerId="ADAL" clId="{D349E32A-D21C-4902-850B-E4CEAAB04683}" dt="2025-09-04T14:31:52.814" v="105" actId="478"/>
          <ac:spMkLst>
            <pc:docMk/>
            <pc:sldMk cId="1901270364" sldId="256"/>
            <ac:spMk id="6" creationId="{818D6690-0A67-2C73-6F83-7B87362A4AF1}"/>
          </ac:spMkLst>
        </pc:spChg>
        <pc:picChg chg="add mod">
          <ac:chgData name="Shelley McIntosh" userId="60568daa-4a46-4c5c-b25c-95bcb3fd1ab5" providerId="ADAL" clId="{D349E32A-D21C-4902-850B-E4CEAAB04683}" dt="2025-09-04T14:32:09.733" v="108" actId="1076"/>
          <ac:picMkLst>
            <pc:docMk/>
            <pc:sldMk cId="1901270364" sldId="256"/>
            <ac:picMk id="2050" creationId="{58BB92AA-7635-14D2-993F-9E1E604AF854}"/>
          </ac:picMkLst>
        </pc:picChg>
      </pc:sldChg>
      <pc:sldChg chg="addSp delSp modSp mod">
        <pc:chgData name="Shelley McIntosh" userId="60568daa-4a46-4c5c-b25c-95bcb3fd1ab5" providerId="ADAL" clId="{D349E32A-D21C-4902-850B-E4CEAAB04683}" dt="2025-09-04T14:31:47.786" v="103" actId="11529"/>
        <pc:sldMkLst>
          <pc:docMk/>
          <pc:sldMk cId="1767870531" sldId="257"/>
        </pc:sldMkLst>
        <pc:spChg chg="mod">
          <ac:chgData name="Shelley McIntosh" userId="60568daa-4a46-4c5c-b25c-95bcb3fd1ab5" providerId="ADAL" clId="{D349E32A-D21C-4902-850B-E4CEAAB04683}" dt="2025-09-04T14:24:19.896" v="25" actId="20577"/>
          <ac:spMkLst>
            <pc:docMk/>
            <pc:sldMk cId="1767870531" sldId="257"/>
            <ac:spMk id="3" creationId="{ABB4AF0E-31D1-0244-AE44-FAF7A7A8F3EA}"/>
          </ac:spMkLst>
        </pc:spChg>
        <pc:spChg chg="mod">
          <ac:chgData name="Shelley McIntosh" userId="60568daa-4a46-4c5c-b25c-95bcb3fd1ab5" providerId="ADAL" clId="{D349E32A-D21C-4902-850B-E4CEAAB04683}" dt="2025-09-04T14:25:05.794" v="102" actId="27636"/>
          <ac:spMkLst>
            <pc:docMk/>
            <pc:sldMk cId="1767870531" sldId="257"/>
            <ac:spMk id="4" creationId="{C4183BF4-69BA-B012-058C-A3C3D9009B62}"/>
          </ac:spMkLst>
        </pc:spChg>
        <pc:spChg chg="del">
          <ac:chgData name="Shelley McIntosh" userId="60568daa-4a46-4c5c-b25c-95bcb3fd1ab5" providerId="ADAL" clId="{D349E32A-D21C-4902-850B-E4CEAAB04683}" dt="2025-09-04T14:24:12.054" v="8" actId="478"/>
          <ac:spMkLst>
            <pc:docMk/>
            <pc:sldMk cId="1767870531" sldId="257"/>
            <ac:spMk id="5" creationId="{BF0A024E-D09A-8CD7-6103-CE329CA329C8}"/>
          </ac:spMkLst>
        </pc:spChg>
        <pc:spChg chg="del">
          <ac:chgData name="Shelley McIntosh" userId="60568daa-4a46-4c5c-b25c-95bcb3fd1ab5" providerId="ADAL" clId="{D349E32A-D21C-4902-850B-E4CEAAB04683}" dt="2025-09-04T14:24:25.816" v="35" actId="478"/>
          <ac:spMkLst>
            <pc:docMk/>
            <pc:sldMk cId="1767870531" sldId="257"/>
            <ac:spMk id="6" creationId="{018CB346-1BA5-FB7B-E49A-9587B7B83C41}"/>
          </ac:spMkLst>
        </pc:spChg>
        <pc:spChg chg="add">
          <ac:chgData name="Shelley McIntosh" userId="60568daa-4a46-4c5c-b25c-95bcb3fd1ab5" providerId="ADAL" clId="{D349E32A-D21C-4902-850B-E4CEAAB04683}" dt="2025-09-04T14:31:47.786" v="103" actId="11529"/>
          <ac:spMkLst>
            <pc:docMk/>
            <pc:sldMk cId="1767870531" sldId="257"/>
            <ac:spMk id="7" creationId="{967BAF51-7A82-028A-B427-23B2C33C4931}"/>
          </ac:spMkLst>
        </pc:spChg>
        <pc:picChg chg="add mod">
          <ac:chgData name="Shelley McIntosh" userId="60568daa-4a46-4c5c-b25c-95bcb3fd1ab5" providerId="ADAL" clId="{D349E32A-D21C-4902-850B-E4CEAAB04683}" dt="2025-09-04T14:24:41.380" v="41" actId="1076"/>
          <ac:picMkLst>
            <pc:docMk/>
            <pc:sldMk cId="1767870531" sldId="257"/>
            <ac:picMk id="1026" creationId="{EE006CA7-BD70-DC0A-B696-CECDCC56DCDA}"/>
          </ac:picMkLst>
        </pc:picChg>
        <pc:picChg chg="add mod">
          <ac:chgData name="Shelley McIntosh" userId="60568daa-4a46-4c5c-b25c-95bcb3fd1ab5" providerId="ADAL" clId="{D349E32A-D21C-4902-850B-E4CEAAB04683}" dt="2025-09-04T14:24:46.425" v="44" actId="14100"/>
          <ac:picMkLst>
            <pc:docMk/>
            <pc:sldMk cId="1767870531" sldId="257"/>
            <ac:picMk id="1027" creationId="{F31EC8B4-F951-7DC8-05B9-62FBF1BB8F90}"/>
          </ac:picMkLst>
        </pc:picChg>
      </pc:sldChg>
    </pc:docChg>
  </pc:docChgLst>
  <pc:docChgLst>
    <pc:chgData name="Sam Heath" userId="S::saheath@tep.cambrianlt.org::e35a8113-acca-4600-8b96-6e435cde3318" providerId="AD" clId="Web-{6A57AF21-EE7F-301B-03BB-5E1356F6853C}"/>
    <pc:docChg chg="modSld">
      <pc:chgData name="Sam Heath" userId="S::saheath@tep.cambrianlt.org::e35a8113-acca-4600-8b96-6e435cde3318" providerId="AD" clId="Web-{6A57AF21-EE7F-301B-03BB-5E1356F6853C}" dt="2025-09-04T17:51:29.740" v="166" actId="20577"/>
      <pc:docMkLst>
        <pc:docMk/>
      </pc:docMkLst>
      <pc:sldChg chg="addSp delSp modSp">
        <pc:chgData name="Sam Heath" userId="S::saheath@tep.cambrianlt.org::e35a8113-acca-4600-8b96-6e435cde3318" providerId="AD" clId="Web-{6A57AF21-EE7F-301B-03BB-5E1356F6853C}" dt="2025-09-04T17:32:53.599" v="4" actId="1076"/>
        <pc:sldMkLst>
          <pc:docMk/>
          <pc:sldMk cId="1767870531" sldId="257"/>
        </pc:sldMkLst>
        <pc:picChg chg="add mod">
          <ac:chgData name="Sam Heath" userId="S::saheath@tep.cambrianlt.org::e35a8113-acca-4600-8b96-6e435cde3318" providerId="AD" clId="Web-{6A57AF21-EE7F-301B-03BB-5E1356F6853C}" dt="2025-09-04T17:32:53.599" v="4" actId="1076"/>
          <ac:picMkLst>
            <pc:docMk/>
            <pc:sldMk cId="1767870531" sldId="257"/>
            <ac:picMk id="5" creationId="{A92A6D3F-911A-3FDC-60E8-52F4AE607939}"/>
          </ac:picMkLst>
        </pc:picChg>
        <pc:picChg chg="del">
          <ac:chgData name="Sam Heath" userId="S::saheath@tep.cambrianlt.org::e35a8113-acca-4600-8b96-6e435cde3318" providerId="AD" clId="Web-{6A57AF21-EE7F-301B-03BB-5E1356F6853C}" dt="2025-09-04T17:32:17.724" v="0"/>
          <ac:picMkLst>
            <pc:docMk/>
            <pc:sldMk cId="1767870531" sldId="257"/>
            <ac:picMk id="1026" creationId="{EE006CA7-BD70-DC0A-B696-CECDCC56DCDA}"/>
          </ac:picMkLst>
        </pc:picChg>
      </pc:sldChg>
      <pc:sldChg chg="modSp">
        <pc:chgData name="Sam Heath" userId="S::saheath@tep.cambrianlt.org::e35a8113-acca-4600-8b96-6e435cde3318" providerId="AD" clId="Web-{6A57AF21-EE7F-301B-03BB-5E1356F6853C}" dt="2025-09-04T17:35:00.420" v="35" actId="20577"/>
        <pc:sldMkLst>
          <pc:docMk/>
          <pc:sldMk cId="302723312" sldId="258"/>
        </pc:sldMkLst>
        <pc:spChg chg="mod">
          <ac:chgData name="Sam Heath" userId="S::saheath@tep.cambrianlt.org::e35a8113-acca-4600-8b96-6e435cde3318" providerId="AD" clId="Web-{6A57AF21-EE7F-301B-03BB-5E1356F6853C}" dt="2025-09-04T17:33:12.584" v="5" actId="20577"/>
          <ac:spMkLst>
            <pc:docMk/>
            <pc:sldMk cId="302723312" sldId="258"/>
            <ac:spMk id="2" creationId="{BA3ECC5E-2409-BDFB-7C42-9DEECC4F7021}"/>
          </ac:spMkLst>
        </pc:spChg>
        <pc:spChg chg="mod">
          <ac:chgData name="Sam Heath" userId="S::saheath@tep.cambrianlt.org::e35a8113-acca-4600-8b96-6e435cde3318" providerId="AD" clId="Web-{6A57AF21-EE7F-301B-03BB-5E1356F6853C}" dt="2025-09-04T17:35:00.420" v="35" actId="20577"/>
          <ac:spMkLst>
            <pc:docMk/>
            <pc:sldMk cId="302723312" sldId="258"/>
            <ac:spMk id="3" creationId="{E1AD31DD-F293-2AE9-53B0-6003460D072A}"/>
          </ac:spMkLst>
        </pc:spChg>
      </pc:sldChg>
      <pc:sldChg chg="modSp">
        <pc:chgData name="Sam Heath" userId="S::saheath@tep.cambrianlt.org::e35a8113-acca-4600-8b96-6e435cde3318" providerId="AD" clId="Web-{6A57AF21-EE7F-301B-03BB-5E1356F6853C}" dt="2025-09-04T17:51:29.740" v="166" actId="20577"/>
        <pc:sldMkLst>
          <pc:docMk/>
          <pc:sldMk cId="3945890539" sldId="263"/>
        </pc:sldMkLst>
        <pc:spChg chg="mod">
          <ac:chgData name="Sam Heath" userId="S::saheath@tep.cambrianlt.org::e35a8113-acca-4600-8b96-6e435cde3318" providerId="AD" clId="Web-{6A57AF21-EE7F-301B-03BB-5E1356F6853C}" dt="2025-09-04T17:51:29.740" v="166" actId="20577"/>
          <ac:spMkLst>
            <pc:docMk/>
            <pc:sldMk cId="3945890539" sldId="263"/>
            <ac:spMk id="3" creationId="{12C125D9-38C1-F172-7974-6343A4C9899B}"/>
          </ac:spMkLst>
        </pc:spChg>
      </pc:sldChg>
      <pc:sldChg chg="modSp">
        <pc:chgData name="Sam Heath" userId="S::saheath@tep.cambrianlt.org::e35a8113-acca-4600-8b96-6e435cde3318" providerId="AD" clId="Web-{6A57AF21-EE7F-301B-03BB-5E1356F6853C}" dt="2025-09-04T17:44:49.606" v="155" actId="20577"/>
        <pc:sldMkLst>
          <pc:docMk/>
          <pc:sldMk cId="2233018261" sldId="267"/>
        </pc:sldMkLst>
        <pc:spChg chg="mod">
          <ac:chgData name="Sam Heath" userId="S::saheath@tep.cambrianlt.org::e35a8113-acca-4600-8b96-6e435cde3318" providerId="AD" clId="Web-{6A57AF21-EE7F-301B-03BB-5E1356F6853C}" dt="2025-09-04T17:44:49.606" v="155" actId="20577"/>
          <ac:spMkLst>
            <pc:docMk/>
            <pc:sldMk cId="2233018261" sldId="267"/>
            <ac:spMk id="3" creationId="{A907491C-DEF0-C8E6-5E67-7892EFACBB7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DC08-7AAE-5EF7-987B-113F8353B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25F-FE01-AB58-0322-8DBA15F04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4DAD-79FA-CC15-68F4-48A32FD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2A036-A067-699A-C942-FE088283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8CB08-EE2F-F8C1-1658-B3697E67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7A92-6F5C-AFA2-27C5-E1337144E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A020-3C56-52E0-318F-4ABA1689E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5729-9BEA-46F4-C9E8-2D68E0E6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A0E9B-C68A-01D7-CF0A-B4A7A751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21CCE-ADC9-9AD3-446A-A9A8F63D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56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C2250-3603-6A6E-38E0-6690CC9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89F6-ABC8-4F22-92C0-96E1AF59A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3085-6DDC-A3EA-40F5-5BBCC0620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4C-F4AE-CFF5-B7F2-B1A8D9C4C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0714-8440-3A38-20FF-97423927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5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2980-B44D-CC62-A774-5FEB2C5B5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53F1-9757-738E-DA3A-015E74B88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D648FA-2886-2CD5-3550-4CE81DE67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D77FA-02DA-CAB9-D952-594B0D5C3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99F01-B09C-9F3B-91A3-6080520B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EB7AB-6630-A996-BB3B-77B8C2C1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BB88-84F1-2F4A-69FB-26929B672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7619-8809-6453-C255-B8207D2F0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838D5-50B8-6E8F-A0BB-FC90A2C7C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20E4-DF99-96DB-4D6A-70F2D9DBB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1CEDF-2826-6AA3-793C-5FA49DFEE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5F5DF1-D5A5-AAA2-7B20-71CB597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C58D0-0A2A-961E-1DC2-1507F3A2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4A9B-18E2-93A5-B92A-777B0352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41105-B49B-45E9-6B8B-1FE1AF9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2E7BA-E497-42FE-55D9-3AC376F3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5138CD-FE20-B5DA-8308-F2AC13D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FF707-8DB5-D98A-C2C8-4B87C335C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38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ED1AC-BFF0-ADF7-4190-149FAEF7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FCD9B-9B97-206C-507D-BC9614C6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5945-B634-4BBD-D41B-6A5CBEC0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E006-C0E5-E772-4760-4FEB0CAF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D836-EC35-6084-BD38-2294691C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62FD-55F6-D16E-8A47-7A027F71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029D-EE1D-F7A7-82B2-88D7CE07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D1A57-D49C-A389-19E4-E0010879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1A0D7-7C31-36F3-80A7-0013A36E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7847-B574-293B-5FD5-1E686C878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9B705-F761-982D-D1FE-3CE9E644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E52AC-119E-60A3-7F8D-4E6C8736A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BF6-2440-0D5A-BFE4-3D3B77C77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BF8AF-4CE6-84EF-88F6-AF566AC6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1C024-F7AC-0357-BCF7-DA8F4C00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C359-0B8D-F00A-0505-551EF7B54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09BB-F645-FE4D-542A-64A8FB31A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580ED-C494-3314-6BDC-9F4B3BA1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99EB-B28B-F257-8EC2-0AA0D729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91F46-F692-F19D-04A3-F0A294F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0CE76C-0162-3648-B0AF-3232F87AF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9B415-A963-6E1F-F909-340C09B40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88F83-ECF3-5E59-AE0D-924703949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5EFC2-5C34-E6CF-3428-581796F5D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CF528-F3D2-A2B9-01CC-E6AE6873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5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24655-7414-B6AC-4733-7D0AF8E7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7215B-0242-A7E4-E4BC-FFC05BCB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70545-2583-B17A-D74F-0B4D9554B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487A3-1D0A-4830-86E1-EAEB317B5CC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90D81-2CC9-1618-D6DE-7421634B2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1126A-5D68-30FE-510F-44D3578FF6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00E1D-EAAF-9E80-6633-43C16B742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4587" y="845435"/>
            <a:ext cx="4805996" cy="1297115"/>
          </a:xfrm>
        </p:spPr>
        <p:txBody>
          <a:bodyPr anchor="t">
            <a:normAutofit fontScale="90000"/>
          </a:bodyPr>
          <a:lstStyle/>
          <a:p>
            <a:r>
              <a:rPr lang="en-GB" sz="3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Welcome to Year 3 at The Elms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CB6D3-E7E0-7310-A6F7-1602C9349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235" y="2018775"/>
            <a:ext cx="4805691" cy="838831"/>
          </a:xfrm>
        </p:spPr>
        <p:txBody>
          <a:bodyPr anchor="b">
            <a:normAutofit/>
          </a:bodyPr>
          <a:lstStyle/>
          <a:p>
            <a:r>
              <a:rPr lang="en-GB" sz="20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Cedar Class</a:t>
            </a:r>
          </a:p>
        </p:txBody>
      </p:sp>
      <p:pic>
        <p:nvPicPr>
          <p:cNvPr id="5" name="Picture 4" descr="A logo of a school&#10;&#10;AI-generated content may be incorrect.">
            <a:extLst>
              <a:ext uri="{FF2B5EF4-FFF2-40B4-BE49-F238E27FC236}">
                <a16:creationId xmlns:a16="http://schemas.microsoft.com/office/drawing/2014/main" id="{C33CC106-0979-E171-031D-8869DE190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2018775"/>
            <a:ext cx="4141760" cy="373484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winkl Cursive Looped Semibold" panose="02000000000000000000" pitchFamily="2" charset="0"/>
              </a:endParaRPr>
            </a:p>
          </p:txBody>
        </p:sp>
      </p:grpSp>
      <p:pic>
        <p:nvPicPr>
          <p:cNvPr id="2050" name="Picture 2" descr="Alan Titchmarsh: Why I wish I'd planted Cedars of Lebanon when I was in my  20s | Country Life">
            <a:extLst>
              <a:ext uri="{FF2B5EF4-FFF2-40B4-BE49-F238E27FC236}">
                <a16:creationId xmlns:a16="http://schemas.microsoft.com/office/drawing/2014/main" id="{58BB92AA-7635-14D2-993F-9E1E604AF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393" y="2987985"/>
            <a:ext cx="4805691" cy="30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7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AA339-3880-4BB1-9F70-39766E87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Your Teaching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AF0E-31D1-0244-AE44-FAF7A7A8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6029"/>
            <a:ext cx="4528457" cy="94093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Sam Heath</a:t>
            </a: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Class Teacher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183BF4-69BA-B012-058C-A3C3D9009B62}"/>
              </a:ext>
            </a:extLst>
          </p:cNvPr>
          <p:cNvSpPr txBox="1">
            <a:spLocks/>
          </p:cNvSpPr>
          <p:nvPr/>
        </p:nvSpPr>
        <p:spPr>
          <a:xfrm>
            <a:off x="6521824" y="5236028"/>
            <a:ext cx="4831976" cy="11199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Mrs James and Mrs Heavens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Teaching Assistant</a:t>
            </a: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F31EC8B4-F951-7DC8-05B9-62FBF1BB8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153" y="1872840"/>
            <a:ext cx="2145972" cy="2900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67BAF51-7A82-028A-B427-23B2C33C4931}"/>
              </a:ext>
            </a:extLst>
          </p:cNvPr>
          <p:cNvSpPr/>
          <p:nvPr/>
        </p:nvSpPr>
        <p:spPr>
          <a:xfrm>
            <a:off x="8884024" y="1872839"/>
            <a:ext cx="2348752" cy="29000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person wearing glasses and a black sweater&#10;&#10;AI-generated content may be incorrect.">
            <a:extLst>
              <a:ext uri="{FF2B5EF4-FFF2-40B4-BE49-F238E27FC236}">
                <a16:creationId xmlns:a16="http://schemas.microsoft.com/office/drawing/2014/main" id="{A92A6D3F-911A-3FDC-60E8-52F4AE6079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050" y="1876425"/>
            <a:ext cx="2343150" cy="2895600"/>
          </a:xfrm>
          <a:prstGeom prst="rect">
            <a:avLst/>
          </a:prstGeom>
        </p:spPr>
      </p:pic>
      <p:pic>
        <p:nvPicPr>
          <p:cNvPr id="6" name="Picture 5" descr="A person with braids taking a selfie&#10;&#10;AI-generated content may be incorrect.">
            <a:extLst>
              <a:ext uri="{FF2B5EF4-FFF2-40B4-BE49-F238E27FC236}">
                <a16:creationId xmlns:a16="http://schemas.microsoft.com/office/drawing/2014/main" id="{52888EFC-45FD-02F0-1EB9-610D6DDDAD4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482" t="-110" r="110" b="2985"/>
          <a:stretch>
            <a:fillRect/>
          </a:stretch>
        </p:blipFill>
        <p:spPr>
          <a:xfrm>
            <a:off x="8885103" y="1873154"/>
            <a:ext cx="2342318" cy="2895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7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3D731D-5B6B-3FE5-7279-A9048CC6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3ECC5E-2409-BDFB-7C42-9DEECC4F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t">
            <a:normAutofit/>
          </a:bodyPr>
          <a:lstStyle/>
          <a:p>
            <a:pPr algn="ctr"/>
            <a:r>
              <a:rPr lang="en-GB" sz="5400" dirty="0">
                <a:solidFill>
                  <a:schemeClr val="tx2"/>
                </a:solidFill>
                <a:latin typeface="Twinkl Cursive Looped Semibold"/>
              </a:rPr>
              <a:t>Year 3 at The Elms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D31DD-F293-2AE9-53B0-6003460D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184276"/>
            <a:ext cx="9833548" cy="37324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Growth mindset- believing that they can! 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Self-regulation- Zones of Regulation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Kindness</a:t>
            </a:r>
          </a:p>
          <a:p>
            <a:endParaRPr lang="en-GB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chemeClr val="tx2"/>
                </a:solidFill>
                <a:highlight>
                  <a:srgbClr val="FFFFFF"/>
                </a:highlight>
                <a:latin typeface="Twinkl Cursive Looped"/>
              </a:rPr>
              <a:t>Focusing more on our presentation and independence.</a:t>
            </a:r>
            <a:endParaRPr lang="en-GB" dirty="0">
              <a:solidFill>
                <a:schemeClr val="tx2"/>
              </a:solidFill>
              <a:highlight>
                <a:srgbClr val="FFFFFF"/>
              </a:highlight>
              <a:latin typeface="Twinkl Cursive Looped" panose="02000000000000000000" pitchFamily="2" charset="0"/>
            </a:endParaRPr>
          </a:p>
          <a:p>
            <a:endParaRPr lang="en-GB" sz="18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5E7A-26B3-7EC9-C853-4211D219F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4C2AC-CED3-06C9-F39A-8480D401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Curriculum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491C-DEF0-C8E6-5E67-7892EFAC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Twinkl Cursive Looped"/>
              </a:rPr>
              <a:t>Trips and visits</a:t>
            </a:r>
          </a:p>
          <a:p>
            <a:pPr>
              <a:buFont typeface="Courier New" panose="020B0604020202020204" pitchFamily="34" charset="0"/>
              <a:buChar char="o"/>
            </a:pPr>
            <a:r>
              <a:rPr lang="en-GB">
                <a:latin typeface="Twinkl Cursive Looped"/>
              </a:rPr>
              <a:t>The Ridgeway (Geography)</a:t>
            </a:r>
            <a:endParaRPr lang="en-GB" dirty="0">
              <a:latin typeface="Twinkl Cursive Looped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>
                <a:latin typeface="Twinkl Cursive Looped"/>
              </a:rPr>
              <a:t>The Church in Faringdon to learn about religious holidays (RE)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>
                <a:latin typeface="Twinkl Cursive Looped"/>
              </a:rPr>
              <a:t>Kew Gardens (Science)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>
                <a:latin typeface="Twinkl Cursive Looped"/>
              </a:rPr>
              <a:t>Coleshill (Geography)</a:t>
            </a:r>
            <a:endParaRPr lang="en-GB"/>
          </a:p>
          <a:p>
            <a:r>
              <a:rPr lang="en-GB">
                <a:latin typeface="Twinkl Cursive Looped"/>
              </a:rPr>
              <a:t>Ukulele lessons</a:t>
            </a:r>
            <a:endParaRPr lang="en-GB" dirty="0">
              <a:latin typeface="Twinkl Cursive Looped"/>
            </a:endParaRPr>
          </a:p>
          <a:p>
            <a:r>
              <a:rPr lang="en-GB" dirty="0">
                <a:latin typeface="Twinkl Cursive Looped"/>
              </a:rPr>
              <a:t>History topic of Ancient Egypt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457200" lvl="1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018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4C6ED7-09E3-CF35-7682-1A7E5DCC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E19B62-C293-8E26-ACB1-F98B9D89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011" y="664029"/>
            <a:ext cx="6812070" cy="188689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tx2"/>
                </a:solidFill>
                <a:latin typeface="Twinkl Cursive Looped Semibold" panose="02000000000000000000" pitchFamily="2" charset="0"/>
              </a:rPr>
              <a:t>Values and Rewards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 descr="A diagram of a school&#10;&#10;AI-generated content may be incorrect.">
            <a:extLst>
              <a:ext uri="{FF2B5EF4-FFF2-40B4-BE49-F238E27FC236}">
                <a16:creationId xmlns:a16="http://schemas.microsoft.com/office/drawing/2014/main" id="{CE0B0FF5-5E45-0462-A832-604E73498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1842745"/>
            <a:ext cx="3785616" cy="3501694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FB374-53AE-EADC-C10B-6AB404508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421683"/>
            <a:ext cx="4765949" cy="4149446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Values points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Term</a:t>
            </a: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chemeClr val="tx2"/>
                </a:solidFill>
                <a:latin typeface="Twinkl Cursive Looped" panose="02000000000000000000" pitchFamily="2" charset="0"/>
              </a:rPr>
              <a:t>Mathemagican</a:t>
            </a:r>
            <a:endParaRPr lang="en-US" sz="20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Ready, Respectful, Safe Champions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Reader of the Month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Postcards</a:t>
            </a:r>
          </a:p>
        </p:txBody>
      </p:sp>
    </p:spTree>
    <p:extLst>
      <p:ext uri="{BB962C8B-B14F-4D97-AF65-F5344CB8AC3E}">
        <p14:creationId xmlns:p14="http://schemas.microsoft.com/office/powerpoint/2010/main" val="2444033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E0607-4CE9-010F-EE71-51E543E8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2ECE-0FDD-12C6-CF6A-9CB00B4A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97343-D2B4-5A93-C194-239458E4F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97988" cy="4351338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School day starts at 8.40am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Gate closed at 8.55am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Breaktime 11.00-11.15am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Lunchtime 12.15-1.00pm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day ends 3.10pm.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Attendance- contact the school office by 9am each day of absence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074" name="Picture 2" descr="Why Should We Track Employee's Time and Attendance">
            <a:extLst>
              <a:ext uri="{FF2B5EF4-FFF2-40B4-BE49-F238E27FC236}">
                <a16:creationId xmlns:a16="http://schemas.microsoft.com/office/drawing/2014/main" id="{AC41BCFB-2EDB-B3CC-D6C7-3E997662D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1" y="523195"/>
            <a:ext cx="3939988" cy="266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2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72EA9-91D7-2A13-E3FB-9F35A864F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B28D2-D36A-B9AA-7224-88C063399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7B3B7-390A-0554-A924-B70C57337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4" y="1524000"/>
            <a:ext cx="8165345" cy="4652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Reading records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Stationary provided by school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Water bottles and lunch boxes labelled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Coats labelled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Spare uniform can be provided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The Elms Primary Parents Association Preloved Uniform Shop- look on our school website. 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Twinkl Cursive Looped" panose="02000000000000000000" pitchFamily="2" charset="0"/>
              <a:cs typeface="Century Gothic"/>
            </a:endParaRP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Breakfast – long mornings</a:t>
            </a:r>
          </a:p>
          <a:p>
            <a:pPr marL="342900" indent="-342900"/>
            <a:r>
              <a:rPr lang="en-GB" dirty="0">
                <a:latin typeface="Twinkl Cursive Looped" panose="02000000000000000000" pitchFamily="2" charset="0"/>
              </a:rPr>
              <a:t>Healthy snacks- no wrappers</a:t>
            </a: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pPr marL="342900" indent="-342900"/>
            <a:endParaRPr lang="en-GB" dirty="0">
              <a:solidFill>
                <a:srgbClr val="222222"/>
              </a:solidFill>
              <a:latin typeface="Century Gothic"/>
              <a:cs typeface="Century Gothic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A child and child standing in a classroom&#10;&#10;AI-generated content may be incorrect.">
            <a:extLst>
              <a:ext uri="{FF2B5EF4-FFF2-40B4-BE49-F238E27FC236}">
                <a16:creationId xmlns:a16="http://schemas.microsoft.com/office/drawing/2014/main" id="{840BB814-AB5F-085B-7348-0E5BF637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3004" y="755894"/>
            <a:ext cx="4351337" cy="3267267"/>
          </a:xfrm>
          <a:prstGeom prst="rect">
            <a:avLst/>
          </a:prstGeom>
        </p:spPr>
      </p:pic>
      <p:pic>
        <p:nvPicPr>
          <p:cNvPr id="1026" name="Picture 2" descr="Bewsey Lodge Primary School - Uniform">
            <a:extLst>
              <a:ext uri="{FF2B5EF4-FFF2-40B4-BE49-F238E27FC236}">
                <a16:creationId xmlns:a16="http://schemas.microsoft.com/office/drawing/2014/main" id="{91E39F2D-45CF-81EF-00DD-1693B5BD1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2"/>
          <a:stretch>
            <a:fillRect/>
          </a:stretch>
        </p:blipFill>
        <p:spPr bwMode="auto">
          <a:xfrm>
            <a:off x="9752240" y="4716462"/>
            <a:ext cx="2266950" cy="214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4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F9C11-0C57-2953-B3CC-85E98655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08712-45AD-77AD-1806-607E28BEA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25D9-38C1-F172-7974-6343A4C9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latin typeface="Twinkl Cursive Looped"/>
              </a:rPr>
              <a:t>Menu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Celebrated as a class or shared with peers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Reading daily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Maths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7C1F17-F291-C075-3AA9-8BE28CCB2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364" y="2954636"/>
            <a:ext cx="5630636" cy="3903364"/>
          </a:xfrm>
          <a:prstGeom prst="rect">
            <a:avLst/>
          </a:prstGeom>
        </p:spPr>
      </p:pic>
      <p:pic>
        <p:nvPicPr>
          <p:cNvPr id="2050" name="Picture 2" descr="Times Tables Rock Stars: Play">
            <a:extLst>
              <a:ext uri="{FF2B5EF4-FFF2-40B4-BE49-F238E27FC236}">
                <a16:creationId xmlns:a16="http://schemas.microsoft.com/office/drawing/2014/main" id="{247D530F-2790-3B3C-50B9-FBDFD943C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57" y="4341360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890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80310-DAB9-E121-BA20-77FCA133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4607-9FAD-A25C-A7DD-835EE0D0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629EB-2F40-2D44-4B90-C0454DB7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Encourage them to read fiction and non-fiction. Don’t forget audio books!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Try to listen to your child read and ask them questions about the text.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TIMES TABLES!!! Practise telling the time. </a:t>
            </a:r>
            <a:r>
              <a:rPr lang="en-GB" dirty="0" err="1">
                <a:latin typeface="Twinkl Cursive Looped" panose="02000000000000000000" pitchFamily="2" charset="0"/>
              </a:rPr>
              <a:t>MathsWatch</a:t>
            </a:r>
            <a:r>
              <a:rPr lang="en-GB" dirty="0">
                <a:latin typeface="Twinkl Cursive Looped" panose="02000000000000000000" pitchFamily="2" charset="0"/>
              </a:rPr>
              <a:t>. TTRS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Image result for book worm book">
            <a:extLst>
              <a:ext uri="{FF2B5EF4-FFF2-40B4-BE49-F238E27FC236}">
                <a16:creationId xmlns:a16="http://schemas.microsoft.com/office/drawing/2014/main" id="{1D77B0EC-D73D-2FB4-A8D1-7B5674EAF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 bwMode="auto">
          <a:xfrm>
            <a:off x="10153484" y="222812"/>
            <a:ext cx="1657515" cy="160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58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4144-4DE9-6B8F-3F66-E04155777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">
            <a:extLst>
              <a:ext uri="{FF2B5EF4-FFF2-40B4-BE49-F238E27FC236}">
                <a16:creationId xmlns:a16="http://schemas.microsoft.com/office/drawing/2014/main" id="{C7A80485-39DC-2346-827B-E08AA7A9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3551">
            <a:off x="10394036" y="2604433"/>
            <a:ext cx="1596798" cy="2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E447EE-3235-2A4F-F6DF-E1B9F36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Staying Safe with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5DD6-0C6C-ACEA-B9CD-7D239D634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835" y="213308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The internet is filtered (inappropriate websites blocked).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Internet Safety Policy is regularly updated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Children at our school: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have regular lessons on E-Safety and how to stay safe online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trained to tell an adult if they see anything inappropriate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told never to share passwords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are taught about the danger of sharing personal information online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Please monitor access to internet at home- age limits and checking devices is vital.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E-Safety - How to keep your children safe online | Bexley Safeguarding  Partnership">
            <a:extLst>
              <a:ext uri="{FF2B5EF4-FFF2-40B4-BE49-F238E27FC236}">
                <a16:creationId xmlns:a16="http://schemas.microsoft.com/office/drawing/2014/main" id="{5FBB82F6-8B0B-68A9-B2EC-2687C767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894" y="-77274"/>
            <a:ext cx="2455106" cy="221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038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7D0B9-CC8A-F2BA-2137-5289890FF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92465-2B2E-DA0C-3802-D3CBBC18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161DA-0B92-5730-A09A-8EE14880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Parent’s Evening- November 11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12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			   March 24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25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SEND Meetings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Reports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Open Afternoons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Class Assemblies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Key dates are shared termly with parents!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3039A630-8739-69CF-6A78-4D56EAF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579" y="365125"/>
            <a:ext cx="2486412" cy="19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09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6C1F7-CD92-1446-2FEA-0DB8FF7EC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E1370-9DDB-AF9A-B2B4-9A274387A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 Semibold" panose="02000000000000000000" pitchFamily="2" charset="0"/>
              </a:rPr>
              <a:t>Making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32C53-665B-FA82-BB32-1DCD1B631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rade Gothic Next Rounded" panose="020F0502020204030204" pitchFamily="34" charset="0"/>
              </a:rPr>
              <a:t>office@tep.cambrianlt.org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Please contact the school office in the first instance.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Teachers are available at the end of the school day to arrange further discussions. </a:t>
            </a:r>
          </a:p>
          <a:p>
            <a:pPr marL="0" indent="0" algn="ctr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have a great year!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3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XAZMH7W7CH2W-89997919-300816</_dlc_DocId>
    <_dlc_DocIdUrl xmlns="f7b32164-f257-4eb2-9bcc-3f72bf860f94">
      <Url>https://fccoxonschuk.sharepoint.com/sites/FJS-StaffShared/_layouts/15/DocIdRedir.aspx?ID=XAZMH7W7CH2W-89997919-300816</Url>
      <Description>XAZMH7W7CH2W-89997919-300816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b6d1bb0f5b07e9555e47caf282544092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805b5871e0e07d0a743a0e7b9c9f0bc7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30DC4F-5E34-457C-85AA-1EC67F07E40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095825a-ff4a-4656-b561-bd0c70d70820"/>
    <ds:schemaRef ds:uri="f7b32164-f257-4eb2-9bcc-3f72bf860f9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188B338-4F69-44BC-849A-FB6EC7741A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7247C79-4DE6-4B3B-8BF8-90C7D65C99F8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1D050EA0-1A34-4804-8A05-5BA7CF7E3A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369</Words>
  <Application>Microsoft Office PowerPoint</Application>
  <PresentationFormat>Widescreen</PresentationFormat>
  <Paragraphs>88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Welcome to Year 3 at The Elms Primary School</vt:lpstr>
      <vt:lpstr>Your Teaching Team</vt:lpstr>
      <vt:lpstr>Year 3 at The Elms</vt:lpstr>
      <vt:lpstr>Curriculum Highlights</vt:lpstr>
      <vt:lpstr>Values and Rewards</vt:lpstr>
      <vt:lpstr>The School Day</vt:lpstr>
      <vt:lpstr>Uniform and Equipment</vt:lpstr>
      <vt:lpstr>Homework</vt:lpstr>
      <vt:lpstr>How can you help?</vt:lpstr>
      <vt:lpstr>Staying Safe with Technology</vt:lpstr>
      <vt:lpstr>Working Together</vt:lpstr>
      <vt:lpstr>Making 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McIntosh</dc:creator>
  <cp:lastModifiedBy>Shelley McIntosh</cp:lastModifiedBy>
  <cp:revision>45</cp:revision>
  <dcterms:created xsi:type="dcterms:W3CDTF">2025-08-29T13:50:53Z</dcterms:created>
  <dcterms:modified xsi:type="dcterms:W3CDTF">2025-09-05T15:54:22Z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83c452d1-4e56-434e-9647-c130849ee88b</vt:lpwstr>
  </property>
  <property fmtid="{D5CDD505-2E9C-101B-9397-08002B2CF9AE}" pid="4" name="MediaServiceImageTags">
    <vt:lpwstr/>
  </property>
</Properties>
</file>