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66" r:id="rId6"/>
    <p:sldId id="267" r:id="rId7"/>
    <p:sldId id="258" r:id="rId8"/>
    <p:sldId id="262" r:id="rId9"/>
    <p:sldId id="259" r:id="rId10"/>
    <p:sldId id="263" r:id="rId11"/>
    <p:sldId id="260" r:id="rId12"/>
    <p:sldId id="264" r:id="rId13"/>
    <p:sldId id="261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A524B1-2BEC-3E9C-1866-8DCD74295AF1}" v="195" dt="2024-08-14T09:59:24.786"/>
    <p1510:client id="{DA2BDE27-6D4F-91FD-569F-59784F1165A4}" v="85" dt="2024-08-14T08:59:07.013"/>
    <p1510:client id="{FC555B7A-F624-339D-EF3A-F8AAC1316C53}" v="249" dt="2024-08-14T11:08:11.1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Moore" userId="S::jcmoore@tep.faringdonlearningtrust.org::d9fc798f-9200-461e-9aff-81b549edd1d8" providerId="AD" clId="Web-{DA2BDE27-6D4F-91FD-569F-59784F1165A4}"/>
    <pc:docChg chg="addSld delSld modSld sldOrd">
      <pc:chgData name="Joe Moore" userId="S::jcmoore@tep.faringdonlearningtrust.org::d9fc798f-9200-461e-9aff-81b549edd1d8" providerId="AD" clId="Web-{DA2BDE27-6D4F-91FD-569F-59784F1165A4}" dt="2024-08-14T08:59:06.638" v="77" actId="20577"/>
      <pc:docMkLst>
        <pc:docMk/>
      </pc:docMkLst>
      <pc:sldChg chg="modSp del">
        <pc:chgData name="Joe Moore" userId="S::jcmoore@tep.faringdonlearningtrust.org::d9fc798f-9200-461e-9aff-81b549edd1d8" providerId="AD" clId="Web-{DA2BDE27-6D4F-91FD-569F-59784F1165A4}" dt="2024-08-14T08:58:00.760" v="62"/>
        <pc:sldMkLst>
          <pc:docMk/>
          <pc:sldMk cId="3887466525" sldId="257"/>
        </pc:sldMkLst>
        <pc:spChg chg="mod">
          <ac:chgData name="Joe Moore" userId="S::jcmoore@tep.faringdonlearningtrust.org::d9fc798f-9200-461e-9aff-81b549edd1d8" providerId="AD" clId="Web-{DA2BDE27-6D4F-91FD-569F-59784F1165A4}" dt="2024-08-14T08:57:14.493" v="56" actId="20577"/>
          <ac:spMkLst>
            <pc:docMk/>
            <pc:sldMk cId="3887466525" sldId="257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DA2BDE27-6D4F-91FD-569F-59784F1165A4}" dt="2024-08-14T08:58:51.294" v="73" actId="20577"/>
        <pc:sldMkLst>
          <pc:docMk/>
          <pc:sldMk cId="3950688354" sldId="258"/>
        </pc:sldMkLst>
        <pc:spChg chg="mod">
          <ac:chgData name="Joe Moore" userId="S::jcmoore@tep.faringdonlearningtrust.org::d9fc798f-9200-461e-9aff-81b549edd1d8" providerId="AD" clId="Web-{DA2BDE27-6D4F-91FD-569F-59784F1165A4}" dt="2024-08-14T08:48:07.939" v="5" actId="20577"/>
          <ac:spMkLst>
            <pc:docMk/>
            <pc:sldMk cId="3950688354" sldId="258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DA2BDE27-6D4F-91FD-569F-59784F1165A4}" dt="2024-08-14T08:58:51.294" v="73" actId="20577"/>
          <ac:spMkLst>
            <pc:docMk/>
            <pc:sldMk cId="3950688354" sldId="258"/>
            <ac:spMk id="3" creationId="{EA93908B-DE84-B088-D1E6-30591B00934A}"/>
          </ac:spMkLst>
        </pc:spChg>
      </pc:sldChg>
      <pc:sldChg chg="modSp add replId">
        <pc:chgData name="Joe Moore" userId="S::jcmoore@tep.faringdonlearningtrust.org::d9fc798f-9200-461e-9aff-81b549edd1d8" providerId="AD" clId="Web-{DA2BDE27-6D4F-91FD-569F-59784F1165A4}" dt="2024-08-14T08:58:42.746" v="70" actId="20577"/>
        <pc:sldMkLst>
          <pc:docMk/>
          <pc:sldMk cId="2967163279" sldId="259"/>
        </pc:sldMkLst>
        <pc:spChg chg="mod">
          <ac:chgData name="Joe Moore" userId="S::jcmoore@tep.faringdonlearningtrust.org::d9fc798f-9200-461e-9aff-81b549edd1d8" providerId="AD" clId="Web-{DA2BDE27-6D4F-91FD-569F-59784F1165A4}" dt="2024-08-14T08:48:50.597" v="15" actId="20577"/>
          <ac:spMkLst>
            <pc:docMk/>
            <pc:sldMk cId="2967163279" sldId="259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DA2BDE27-6D4F-91FD-569F-59784F1165A4}" dt="2024-08-14T08:58:42.746" v="70" actId="20577"/>
          <ac:spMkLst>
            <pc:docMk/>
            <pc:sldMk cId="2967163279" sldId="259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DA2BDE27-6D4F-91FD-569F-59784F1165A4}" dt="2024-08-14T08:58:58.606" v="75" actId="20577"/>
        <pc:sldMkLst>
          <pc:docMk/>
          <pc:sldMk cId="3221405137" sldId="260"/>
        </pc:sldMkLst>
        <pc:spChg chg="mod">
          <ac:chgData name="Joe Moore" userId="S::jcmoore@tep.faringdonlearningtrust.org::d9fc798f-9200-461e-9aff-81b549edd1d8" providerId="AD" clId="Web-{DA2BDE27-6D4F-91FD-569F-59784F1165A4}" dt="2024-08-14T08:53:21.795" v="33" actId="20577"/>
          <ac:spMkLst>
            <pc:docMk/>
            <pc:sldMk cId="3221405137" sldId="260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DA2BDE27-6D4F-91FD-569F-59784F1165A4}" dt="2024-08-14T08:58:58.606" v="75" actId="20577"/>
          <ac:spMkLst>
            <pc:docMk/>
            <pc:sldMk cId="3221405137" sldId="260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DA2BDE27-6D4F-91FD-569F-59784F1165A4}" dt="2024-08-14T08:59:06.638" v="77" actId="20577"/>
        <pc:sldMkLst>
          <pc:docMk/>
          <pc:sldMk cId="2544027266" sldId="261"/>
        </pc:sldMkLst>
        <pc:spChg chg="mod">
          <ac:chgData name="Joe Moore" userId="S::jcmoore@tep.faringdonlearningtrust.org::d9fc798f-9200-461e-9aff-81b549edd1d8" providerId="AD" clId="Web-{DA2BDE27-6D4F-91FD-569F-59784F1165A4}" dt="2024-08-14T08:54:51.315" v="48" actId="20577"/>
          <ac:spMkLst>
            <pc:docMk/>
            <pc:sldMk cId="2544027266" sldId="261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DA2BDE27-6D4F-91FD-569F-59784F1165A4}" dt="2024-08-14T08:59:06.638" v="77" actId="20577"/>
          <ac:spMkLst>
            <pc:docMk/>
            <pc:sldMk cId="2544027266" sldId="261"/>
            <ac:spMk id="3" creationId="{EA93908B-DE84-B088-D1E6-30591B00934A}"/>
          </ac:spMkLst>
        </pc:spChg>
      </pc:sldChg>
    </pc:docChg>
  </pc:docChgLst>
  <pc:docChgLst>
    <pc:chgData name="Joe Moore" userId="S::jcmoore@tep.faringdonlearningtrust.org::d9fc798f-9200-461e-9aff-81b549edd1d8" providerId="AD" clId="Web-{FC555B7A-F624-339D-EF3A-F8AAC1316C53}"/>
    <pc:docChg chg="addSld modSld sldOrd">
      <pc:chgData name="Joe Moore" userId="S::jcmoore@tep.faringdonlearningtrust.org::d9fc798f-9200-461e-9aff-81b549edd1d8" providerId="AD" clId="Web-{FC555B7A-F624-339D-EF3A-F8AAC1316C53}" dt="2024-08-14T11:08:10.778" v="245" actId="20577"/>
      <pc:docMkLst>
        <pc:docMk/>
      </pc:docMkLst>
      <pc:sldChg chg="modSp">
        <pc:chgData name="Joe Moore" userId="S::jcmoore@tep.faringdonlearningtrust.org::d9fc798f-9200-461e-9aff-81b549edd1d8" providerId="AD" clId="Web-{FC555B7A-F624-339D-EF3A-F8AAC1316C53}" dt="2024-08-14T11:03:58.396" v="161" actId="1076"/>
        <pc:sldMkLst>
          <pc:docMk/>
          <pc:sldMk cId="3950688354" sldId="258"/>
        </pc:sldMkLst>
        <pc:spChg chg="mod">
          <ac:chgData name="Joe Moore" userId="S::jcmoore@tep.faringdonlearningtrust.org::d9fc798f-9200-461e-9aff-81b549edd1d8" providerId="AD" clId="Web-{FC555B7A-F624-339D-EF3A-F8AAC1316C53}" dt="2024-08-14T11:03:58.396" v="161" actId="1076"/>
          <ac:spMkLst>
            <pc:docMk/>
            <pc:sldMk cId="3950688354" sldId="258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10.224" v="163" actId="1076"/>
        <pc:sldMkLst>
          <pc:docMk/>
          <pc:sldMk cId="2967163279" sldId="259"/>
        </pc:sldMkLst>
        <pc:spChg chg="mod">
          <ac:chgData name="Joe Moore" userId="S::jcmoore@tep.faringdonlearningtrust.org::d9fc798f-9200-461e-9aff-81b549edd1d8" providerId="AD" clId="Web-{FC555B7A-F624-339D-EF3A-F8AAC1316C53}" dt="2024-08-14T11:04:10.224" v="163" actId="1076"/>
          <ac:spMkLst>
            <pc:docMk/>
            <pc:sldMk cId="2967163279" sldId="259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25.287" v="166" actId="1076"/>
        <pc:sldMkLst>
          <pc:docMk/>
          <pc:sldMk cId="3221405137" sldId="260"/>
        </pc:sldMkLst>
        <pc:spChg chg="mod">
          <ac:chgData name="Joe Moore" userId="S::jcmoore@tep.faringdonlearningtrust.org::d9fc798f-9200-461e-9aff-81b549edd1d8" providerId="AD" clId="Web-{FC555B7A-F624-339D-EF3A-F8AAC1316C53}" dt="2024-08-14T11:04:25.287" v="166" actId="1076"/>
          <ac:spMkLst>
            <pc:docMk/>
            <pc:sldMk cId="3221405137" sldId="260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38.506" v="168" actId="1076"/>
        <pc:sldMkLst>
          <pc:docMk/>
          <pc:sldMk cId="2544027266" sldId="261"/>
        </pc:sldMkLst>
        <pc:spChg chg="mod">
          <ac:chgData name="Joe Moore" userId="S::jcmoore@tep.faringdonlearningtrust.org::d9fc798f-9200-461e-9aff-81b549edd1d8" providerId="AD" clId="Web-{FC555B7A-F624-339D-EF3A-F8AAC1316C53}" dt="2024-08-14T11:04:38.506" v="168" actId="1076"/>
          <ac:spMkLst>
            <pc:docMk/>
            <pc:sldMk cId="2544027266" sldId="261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04.740" v="162" actId="1076"/>
        <pc:sldMkLst>
          <pc:docMk/>
          <pc:sldMk cId="4586666" sldId="262"/>
        </pc:sldMkLst>
        <pc:spChg chg="mod">
          <ac:chgData name="Joe Moore" userId="S::jcmoore@tep.faringdonlearningtrust.org::d9fc798f-9200-461e-9aff-81b549edd1d8" providerId="AD" clId="Web-{FC555B7A-F624-339D-EF3A-F8AAC1316C53}" dt="2024-08-14T11:04:04.740" v="162" actId="1076"/>
          <ac:spMkLst>
            <pc:docMk/>
            <pc:sldMk cId="4586666" sldId="262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17.975" v="164" actId="1076"/>
        <pc:sldMkLst>
          <pc:docMk/>
          <pc:sldMk cId="1345514106" sldId="263"/>
        </pc:sldMkLst>
        <pc:spChg chg="mod">
          <ac:chgData name="Joe Moore" userId="S::jcmoore@tep.faringdonlearningtrust.org::d9fc798f-9200-461e-9aff-81b549edd1d8" providerId="AD" clId="Web-{FC555B7A-F624-339D-EF3A-F8AAC1316C53}" dt="2024-08-14T11:04:17.975" v="164" actId="1076"/>
          <ac:spMkLst>
            <pc:docMk/>
            <pc:sldMk cId="1345514106" sldId="263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32.131" v="167" actId="1076"/>
        <pc:sldMkLst>
          <pc:docMk/>
          <pc:sldMk cId="2642650561" sldId="264"/>
        </pc:sldMkLst>
        <pc:spChg chg="mod">
          <ac:chgData name="Joe Moore" userId="S::jcmoore@tep.faringdonlearningtrust.org::d9fc798f-9200-461e-9aff-81b549edd1d8" providerId="AD" clId="Web-{FC555B7A-F624-339D-EF3A-F8AAC1316C53}" dt="2024-08-14T11:04:32.131" v="167" actId="1076"/>
          <ac:spMkLst>
            <pc:docMk/>
            <pc:sldMk cId="2642650561" sldId="264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FC555B7A-F624-339D-EF3A-F8AAC1316C53}" dt="2024-08-14T11:04:46.413" v="169" actId="1076"/>
        <pc:sldMkLst>
          <pc:docMk/>
          <pc:sldMk cId="3425644393" sldId="265"/>
        </pc:sldMkLst>
        <pc:spChg chg="mod">
          <ac:chgData name="Joe Moore" userId="S::jcmoore@tep.faringdonlearningtrust.org::d9fc798f-9200-461e-9aff-81b549edd1d8" providerId="AD" clId="Web-{FC555B7A-F624-339D-EF3A-F8AAC1316C53}" dt="2024-08-14T11:04:46.413" v="169" actId="1076"/>
          <ac:spMkLst>
            <pc:docMk/>
            <pc:sldMk cId="3425644393" sldId="265"/>
            <ac:spMk id="3" creationId="{EA93908B-DE84-B088-D1E6-30591B00934A}"/>
          </ac:spMkLst>
        </pc:spChg>
      </pc:sldChg>
      <pc:sldChg chg="modSp new ord">
        <pc:chgData name="Joe Moore" userId="S::jcmoore@tep.faringdonlearningtrust.org::d9fc798f-9200-461e-9aff-81b549edd1d8" providerId="AD" clId="Web-{FC555B7A-F624-339D-EF3A-F8AAC1316C53}" dt="2024-08-14T11:08:10.778" v="245" actId="20577"/>
        <pc:sldMkLst>
          <pc:docMk/>
          <pc:sldMk cId="1265601823" sldId="266"/>
        </pc:sldMkLst>
        <pc:spChg chg="mod">
          <ac:chgData name="Joe Moore" userId="S::jcmoore@tep.faringdonlearningtrust.org::d9fc798f-9200-461e-9aff-81b549edd1d8" providerId="AD" clId="Web-{FC555B7A-F624-339D-EF3A-F8AAC1316C53}" dt="2024-08-14T11:03:41.833" v="160" actId="20577"/>
          <ac:spMkLst>
            <pc:docMk/>
            <pc:sldMk cId="1265601823" sldId="266"/>
            <ac:spMk id="2" creationId="{318F8103-86B9-BE63-EEB6-53EB73EEED9D}"/>
          </ac:spMkLst>
        </pc:spChg>
        <pc:spChg chg="mod">
          <ac:chgData name="Joe Moore" userId="S::jcmoore@tep.faringdonlearningtrust.org::d9fc798f-9200-461e-9aff-81b549edd1d8" providerId="AD" clId="Web-{FC555B7A-F624-339D-EF3A-F8AAC1316C53}" dt="2024-08-14T11:08:10.778" v="245" actId="20577"/>
          <ac:spMkLst>
            <pc:docMk/>
            <pc:sldMk cId="1265601823" sldId="266"/>
            <ac:spMk id="3" creationId="{A55F8EC1-B79C-09A5-F825-F34195CA2198}"/>
          </ac:spMkLst>
        </pc:spChg>
      </pc:sldChg>
      <pc:sldChg chg="modSp new">
        <pc:chgData name="Joe Moore" userId="S::jcmoore@tep.faringdonlearningtrust.org::d9fc798f-9200-461e-9aff-81b549edd1d8" providerId="AD" clId="Web-{FC555B7A-F624-339D-EF3A-F8AAC1316C53}" dt="2024-08-14T11:06:57.776" v="211" actId="20577"/>
        <pc:sldMkLst>
          <pc:docMk/>
          <pc:sldMk cId="4111478916" sldId="267"/>
        </pc:sldMkLst>
        <pc:spChg chg="mod">
          <ac:chgData name="Joe Moore" userId="S::jcmoore@tep.faringdonlearningtrust.org::d9fc798f-9200-461e-9aff-81b549edd1d8" providerId="AD" clId="Web-{FC555B7A-F624-339D-EF3A-F8AAC1316C53}" dt="2024-08-14T11:06:16.556" v="203" actId="20577"/>
          <ac:spMkLst>
            <pc:docMk/>
            <pc:sldMk cId="4111478916" sldId="267"/>
            <ac:spMk id="2" creationId="{F88DD61C-D427-9FE9-CDFE-BF5DF08A3319}"/>
          </ac:spMkLst>
        </pc:spChg>
        <pc:spChg chg="mod">
          <ac:chgData name="Joe Moore" userId="S::jcmoore@tep.faringdonlearningtrust.org::d9fc798f-9200-461e-9aff-81b549edd1d8" providerId="AD" clId="Web-{FC555B7A-F624-339D-EF3A-F8AAC1316C53}" dt="2024-08-14T11:06:57.776" v="211" actId="20577"/>
          <ac:spMkLst>
            <pc:docMk/>
            <pc:sldMk cId="4111478916" sldId="267"/>
            <ac:spMk id="3" creationId="{163B7E49-599C-CE6A-5D71-6F5A5051B625}"/>
          </ac:spMkLst>
        </pc:spChg>
      </pc:sldChg>
    </pc:docChg>
  </pc:docChgLst>
  <pc:docChgLst>
    <pc:chgData name="Joe Moore" userId="S::jcmoore@tep.faringdonlearningtrust.org::d9fc798f-9200-461e-9aff-81b549edd1d8" providerId="AD" clId="Web-{6EA524B1-2BEC-3E9C-1866-8DCD74295AF1}"/>
    <pc:docChg chg="addSld modSld sldOrd">
      <pc:chgData name="Joe Moore" userId="S::jcmoore@tep.faringdonlearningtrust.org::d9fc798f-9200-461e-9aff-81b549edd1d8" providerId="AD" clId="Web-{6EA524B1-2BEC-3E9C-1866-8DCD74295AF1}" dt="2024-08-14T09:59:24.786" v="181" actId="20577"/>
      <pc:docMkLst>
        <pc:docMk/>
      </pc:docMkLst>
      <pc:sldChg chg="modSp">
        <pc:chgData name="Joe Moore" userId="S::jcmoore@tep.faringdonlearningtrust.org::d9fc798f-9200-461e-9aff-81b549edd1d8" providerId="AD" clId="Web-{6EA524B1-2BEC-3E9C-1866-8DCD74295AF1}" dt="2024-08-14T09:54:04.228" v="105" actId="20577"/>
        <pc:sldMkLst>
          <pc:docMk/>
          <pc:sldMk cId="3950688354" sldId="258"/>
        </pc:sldMkLst>
        <pc:spChg chg="mod">
          <ac:chgData name="Joe Moore" userId="S::jcmoore@tep.faringdonlearningtrust.org::d9fc798f-9200-461e-9aff-81b549edd1d8" providerId="AD" clId="Web-{6EA524B1-2BEC-3E9C-1866-8DCD74295AF1}" dt="2024-08-14T09:45:35.240" v="8" actId="20577"/>
          <ac:spMkLst>
            <pc:docMk/>
            <pc:sldMk cId="3950688354" sldId="258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4:04.228" v="105" actId="20577"/>
          <ac:spMkLst>
            <pc:docMk/>
            <pc:sldMk cId="3950688354" sldId="258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6EA524B1-2BEC-3E9C-1866-8DCD74295AF1}" dt="2024-08-14T09:54:45.589" v="108" actId="20577"/>
        <pc:sldMkLst>
          <pc:docMk/>
          <pc:sldMk cId="2967163279" sldId="259"/>
        </pc:sldMkLst>
        <pc:spChg chg="mod">
          <ac:chgData name="Joe Moore" userId="S::jcmoore@tep.faringdonlearningtrust.org::d9fc798f-9200-461e-9aff-81b549edd1d8" providerId="AD" clId="Web-{6EA524B1-2BEC-3E9C-1866-8DCD74295AF1}" dt="2024-08-14T09:45:38.240" v="9" actId="20577"/>
          <ac:spMkLst>
            <pc:docMk/>
            <pc:sldMk cId="2967163279" sldId="259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4:45.589" v="108" actId="20577"/>
          <ac:spMkLst>
            <pc:docMk/>
            <pc:sldMk cId="2967163279" sldId="259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6EA524B1-2BEC-3E9C-1866-8DCD74295AF1}" dt="2024-08-14T09:52:59.569" v="100" actId="20577"/>
        <pc:sldMkLst>
          <pc:docMk/>
          <pc:sldMk cId="3221405137" sldId="260"/>
        </pc:sldMkLst>
        <pc:spChg chg="mod">
          <ac:chgData name="Joe Moore" userId="S::jcmoore@tep.faringdonlearningtrust.org::d9fc798f-9200-461e-9aff-81b549edd1d8" providerId="AD" clId="Web-{6EA524B1-2BEC-3E9C-1866-8DCD74295AF1}" dt="2024-08-14T09:45:41.631" v="10" actId="20577"/>
          <ac:spMkLst>
            <pc:docMk/>
            <pc:sldMk cId="3221405137" sldId="260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2:59.569" v="100" actId="20577"/>
          <ac:spMkLst>
            <pc:docMk/>
            <pc:sldMk cId="3221405137" sldId="260"/>
            <ac:spMk id="3" creationId="{EA93908B-DE84-B088-D1E6-30591B00934A}"/>
          </ac:spMkLst>
        </pc:spChg>
      </pc:sldChg>
      <pc:sldChg chg="modSp">
        <pc:chgData name="Joe Moore" userId="S::jcmoore@tep.faringdonlearningtrust.org::d9fc798f-9200-461e-9aff-81b549edd1d8" providerId="AD" clId="Web-{6EA524B1-2BEC-3E9C-1866-8DCD74295AF1}" dt="2024-08-14T09:53:29.758" v="102" actId="20577"/>
        <pc:sldMkLst>
          <pc:docMk/>
          <pc:sldMk cId="2544027266" sldId="261"/>
        </pc:sldMkLst>
        <pc:spChg chg="mod">
          <ac:chgData name="Joe Moore" userId="S::jcmoore@tep.faringdonlearningtrust.org::d9fc798f-9200-461e-9aff-81b549edd1d8" providerId="AD" clId="Web-{6EA524B1-2BEC-3E9C-1866-8DCD74295AF1}" dt="2024-08-14T09:45:45.647" v="11" actId="20577"/>
          <ac:spMkLst>
            <pc:docMk/>
            <pc:sldMk cId="2544027266" sldId="261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3:29.758" v="102" actId="20577"/>
          <ac:spMkLst>
            <pc:docMk/>
            <pc:sldMk cId="2544027266" sldId="261"/>
            <ac:spMk id="3" creationId="{EA93908B-DE84-B088-D1E6-30591B00934A}"/>
          </ac:spMkLst>
        </pc:spChg>
      </pc:sldChg>
      <pc:sldChg chg="modSp add replId">
        <pc:chgData name="Joe Moore" userId="S::jcmoore@tep.faringdonlearningtrust.org::d9fc798f-9200-461e-9aff-81b549edd1d8" providerId="AD" clId="Web-{6EA524B1-2BEC-3E9C-1866-8DCD74295AF1}" dt="2024-08-14T09:54:13.728" v="106" actId="20577"/>
        <pc:sldMkLst>
          <pc:docMk/>
          <pc:sldMk cId="4586666" sldId="262"/>
        </pc:sldMkLst>
        <pc:spChg chg="mod">
          <ac:chgData name="Joe Moore" userId="S::jcmoore@tep.faringdonlearningtrust.org::d9fc798f-9200-461e-9aff-81b549edd1d8" providerId="AD" clId="Web-{6EA524B1-2BEC-3E9C-1866-8DCD74295AF1}" dt="2024-08-14T09:46:10.991" v="14" actId="20577"/>
          <ac:spMkLst>
            <pc:docMk/>
            <pc:sldMk cId="4586666" sldId="262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4:13.728" v="106" actId="20577"/>
          <ac:spMkLst>
            <pc:docMk/>
            <pc:sldMk cId="4586666" sldId="262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6EA524B1-2BEC-3E9C-1866-8DCD74295AF1}" dt="2024-08-14T09:57:31.798" v="145" actId="20577"/>
        <pc:sldMkLst>
          <pc:docMk/>
          <pc:sldMk cId="1345514106" sldId="263"/>
        </pc:sldMkLst>
        <pc:spChg chg="mod">
          <ac:chgData name="Joe Moore" userId="S::jcmoore@tep.faringdonlearningtrust.org::d9fc798f-9200-461e-9aff-81b549edd1d8" providerId="AD" clId="Web-{6EA524B1-2BEC-3E9C-1866-8DCD74295AF1}" dt="2024-08-14T09:48:16.637" v="59" actId="20577"/>
          <ac:spMkLst>
            <pc:docMk/>
            <pc:sldMk cId="1345514106" sldId="263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7:31.798" v="145" actId="20577"/>
          <ac:spMkLst>
            <pc:docMk/>
            <pc:sldMk cId="1345514106" sldId="263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6EA524B1-2BEC-3E9C-1866-8DCD74295AF1}" dt="2024-08-14T09:59:24.786" v="181" actId="20577"/>
        <pc:sldMkLst>
          <pc:docMk/>
          <pc:sldMk cId="2642650561" sldId="264"/>
        </pc:sldMkLst>
        <pc:spChg chg="mod">
          <ac:chgData name="Joe Moore" userId="S::jcmoore@tep.faringdonlearningtrust.org::d9fc798f-9200-461e-9aff-81b549edd1d8" providerId="AD" clId="Web-{6EA524B1-2BEC-3E9C-1866-8DCD74295AF1}" dt="2024-08-14T09:51:16.816" v="81" actId="20577"/>
          <ac:spMkLst>
            <pc:docMk/>
            <pc:sldMk cId="2642650561" sldId="264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9:24.786" v="181" actId="20577"/>
          <ac:spMkLst>
            <pc:docMk/>
            <pc:sldMk cId="2642650561" sldId="264"/>
            <ac:spMk id="3" creationId="{EA93908B-DE84-B088-D1E6-30591B00934A}"/>
          </ac:spMkLst>
        </pc:spChg>
      </pc:sldChg>
      <pc:sldChg chg="modSp add ord replId">
        <pc:chgData name="Joe Moore" userId="S::jcmoore@tep.faringdonlearningtrust.org::d9fc798f-9200-461e-9aff-81b549edd1d8" providerId="AD" clId="Web-{6EA524B1-2BEC-3E9C-1866-8DCD74295AF1}" dt="2024-08-14T09:58:42.894" v="178" actId="20577"/>
        <pc:sldMkLst>
          <pc:docMk/>
          <pc:sldMk cId="3425644393" sldId="265"/>
        </pc:sldMkLst>
        <pc:spChg chg="mod">
          <ac:chgData name="Joe Moore" userId="S::jcmoore@tep.faringdonlearningtrust.org::d9fc798f-9200-461e-9aff-81b549edd1d8" providerId="AD" clId="Web-{6EA524B1-2BEC-3E9C-1866-8DCD74295AF1}" dt="2024-08-14T09:56:08.357" v="136" actId="20577"/>
          <ac:spMkLst>
            <pc:docMk/>
            <pc:sldMk cId="3425644393" sldId="265"/>
            <ac:spMk id="2" creationId="{89D79985-857C-79E8-081C-7DB2E47E6DF9}"/>
          </ac:spMkLst>
        </pc:spChg>
        <pc:spChg chg="mod">
          <ac:chgData name="Joe Moore" userId="S::jcmoore@tep.faringdonlearningtrust.org::d9fc798f-9200-461e-9aff-81b549edd1d8" providerId="AD" clId="Web-{6EA524B1-2BEC-3E9C-1866-8DCD74295AF1}" dt="2024-08-14T09:58:42.894" v="178" actId="20577"/>
          <ac:spMkLst>
            <pc:docMk/>
            <pc:sldMk cId="3425644393" sldId="265"/>
            <ac:spMk id="3" creationId="{EA93908B-DE84-B088-D1E6-30591B00934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411C7-FAB3-988C-2609-2FD496A126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CD236-232F-A7EF-7B1A-4B171D2699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39123-0170-9F45-B074-1C37C263A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0CBC87-E258-A6A1-B7F0-A98442C1F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B2334-13AD-F76B-32DC-775B11ABD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346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C14C7-239A-3333-8F81-2FD5CBA03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BCDD7-56DD-6CDC-A3A7-2D25AABFA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A630F-B9A5-99FB-F314-9220FD657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D56CF-A291-2611-02D0-FDB2A3FD4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D6865-744B-5354-72E5-0D9FBE0AF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1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7EEDE-6B8C-31D8-4004-F206030EC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34253F-EB52-0333-994B-10341927E8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E8D91-F8CF-46BF-504D-03E2AAE6F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90124-1C90-85A3-0A58-6C350BFD4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538F4B-5E62-F5C7-514A-6FB2D5C37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04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2289A-FC9B-AD20-8CDB-90199742A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29E22E-9A46-E1F5-F449-05494FD7AB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6A1175-3E49-55B1-C80D-0A6E8A7543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2EAAF3-D8FC-73D1-054F-6A1D4F72B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98AA39-AF6E-CA5F-18BF-49B03AF2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711CCA-525F-8A56-A6BA-20BE14E9F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631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67AEB-1844-AC5E-87DF-BB36C8E5C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95310-5DC7-7BE8-012E-37D7A4F6E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E91631-D8DA-E93F-CE81-5348D757CE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E7665C-1F8C-6E7A-F20C-27DD041AFE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836C47-123A-96C7-6D67-715125E208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ABBD48-7957-D785-C51B-077ED7B24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BFAB4D-183C-E45E-B501-224C378C1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F4A5D6-04AE-F8BD-BA25-94CAE7F96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39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4F2C3-F31A-56D0-A4B3-3187BC411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F47C33-D973-E70B-4877-CDEEC1DB1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D9C3F8-298B-CE83-99DF-21A60AB29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6F5A6D-E169-25DE-07CD-A81229F0C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96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7DFCEC-DF7F-DC1F-8C97-11324EC8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BC0CD5-B564-F3DD-DE0B-2A371D2E2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D60DC7-AF73-D1EA-240F-36A3E96C3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29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3386E-C3A4-93C7-D201-0E1915070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31AD2-8B0A-02BD-E138-7DAFBFEE0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52DD8C-995B-5CE6-E2F2-B38432DA61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D6D4FC-B617-978C-2BAA-384171B9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A7AC5C-C126-5E04-414E-70C18B3F4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6D9F28-8EC3-6C98-2AED-862ACB5F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41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5D967-98EF-A266-620F-C16F4DAB5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CE81D0-5395-1A79-384B-B6F727A3B0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5C4BC-1984-3DE8-DC85-7DF9A9F04C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1EA46E-C790-9F7A-9144-2640704E6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96F005-9F6D-BE4D-50B0-F24AFEBA7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28ED11-8238-5C0A-F6FA-9790A76F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93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F923D-99E5-5B21-C12B-D15A8C83C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933AAD-82D5-4137-1B60-4034B31327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1D4EF-C04E-F9FC-F092-65290B082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8CBC34-5F9F-7B8B-C014-66273E7F2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C32EF-E7C0-D988-4B49-8A1A2C4E2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21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451E60-B5C8-E137-429D-4BCEED730C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BDF1D1-329C-13B0-D2DD-1C37FA78D2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D8692-5808-3D9C-F904-DAB5F5909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B4BD1-9405-BAE1-8741-112F9435C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6561F-B264-335D-674B-5794E3BCC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1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8F23DB-7FE3-CDE1-9032-3ACB33EEA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56082-66A0-65D3-BE5F-51C3B1BBA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D9C7BF-1F38-732B-0EAF-A07F10C08D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73E808-2BED-46A3-8C6A-56855FA90ED2}" type="datetimeFigureOut">
              <a:rPr lang="en-GB" smtClean="0"/>
              <a:t>14/08/2024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C003F-F5A9-8C4F-87D4-9FD9F70507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C19600-BD19-C35C-AF68-D3E1533293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377D8F-C262-4632-A7F3-211DF46222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918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0Jc4sP0BEE" TargetMode="External"/><Relationship Id="rId2" Type="http://schemas.openxmlformats.org/officeDocument/2006/relationships/hyperlink" Target="https://www.youtube.com/watch?v=rUPjsHD5cT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QNJcU7oOSL4" TargetMode="External"/><Relationship Id="rId5" Type="http://schemas.openxmlformats.org/officeDocument/2006/relationships/hyperlink" Target="https://www.youtube.com/watch?v=tb0gHAzpQPE" TargetMode="External"/><Relationship Id="rId4" Type="http://schemas.openxmlformats.org/officeDocument/2006/relationships/hyperlink" Target="https://www.youtube.com/watch?v=4knAhsh7Ksc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F8103-86B9-BE63-EEB6-53EB73EEE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/>
              <a:t>Listening &amp; Appraising at TEP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F8EC1-B79C-09A5-F825-F34195CA21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Arial"/>
                <a:cs typeface="Arial"/>
              </a:rPr>
              <a:t>LISTENING: identifying and commenting on the </a:t>
            </a:r>
            <a:r>
              <a:rPr lang="en-US" sz="3600" u="sng" dirty="0">
                <a:latin typeface="Arial"/>
                <a:cs typeface="Arial"/>
              </a:rPr>
              <a:t>elements</a:t>
            </a:r>
            <a:r>
              <a:rPr lang="en-US" sz="3600" dirty="0">
                <a:latin typeface="Arial"/>
                <a:cs typeface="Arial"/>
              </a:rPr>
              <a:t> of music, with attention to </a:t>
            </a:r>
            <a:r>
              <a:rPr lang="en-US" sz="3600" u="sng" dirty="0">
                <a:latin typeface="Arial"/>
                <a:cs typeface="Arial"/>
              </a:rPr>
              <a:t>detail.</a:t>
            </a:r>
            <a:endParaRPr lang="en-US" sz="3600" dirty="0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600" u="sng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Arial"/>
                <a:cs typeface="Arial"/>
              </a:rPr>
              <a:t>APPRAISING: commenting on the music with an </a:t>
            </a:r>
            <a:r>
              <a:rPr lang="en-US" sz="3600" u="sng" dirty="0">
                <a:latin typeface="Arial"/>
                <a:cs typeface="Arial"/>
              </a:rPr>
              <a:t>opinion, viewpoint or assessment</a:t>
            </a:r>
            <a:r>
              <a:rPr lang="en-US" sz="3600" dirty="0">
                <a:latin typeface="Arial"/>
                <a:cs typeface="Arial"/>
              </a:rPr>
              <a:t>, supported by </a:t>
            </a:r>
            <a:r>
              <a:rPr lang="en-US" sz="3600" u="sng" dirty="0">
                <a:latin typeface="Arial"/>
                <a:cs typeface="Arial"/>
              </a:rPr>
              <a:t>reference to elements of music.</a:t>
            </a:r>
            <a:endParaRPr lang="en-US" sz="3600" dirty="0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600" dirty="0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>
                <a:latin typeface="Arial"/>
                <a:cs typeface="Arial"/>
              </a:rPr>
              <a:t>Choose a piece of music from the calendar.</a:t>
            </a:r>
            <a:endParaRPr lang="en-US" sz="3600" u="sng" dirty="0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600" dirty="0">
                <a:latin typeface="Arial"/>
                <a:cs typeface="Arial"/>
              </a:rPr>
              <a:t>Choose one question to explore at a time.</a:t>
            </a:r>
            <a:endParaRPr lang="en-US" sz="3600" u="sng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36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601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DD61C-D427-9FE9-CDFE-BF5DF08A3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Identifying Timbre (instruments)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3B7E49-599C-CE6A-5D71-6F5A5051B6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sz="3200" dirty="0">
                <a:latin typeface="Arial"/>
                <a:cs typeface="Arial"/>
              </a:rPr>
              <a:t>Learning about instruments: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>
                <a:latin typeface="Arial"/>
                <a:cs typeface="Arial"/>
                <a:hlinkClick r:id="rId2"/>
              </a:rPr>
              <a:t>https://www.youtube.com/watch?v=rUPjsHD5cTw</a:t>
            </a:r>
            <a:endParaRPr lang="en-US" sz="32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>
                <a:latin typeface="Arial"/>
                <a:cs typeface="Arial"/>
                <a:hlinkClick r:id="rId3"/>
              </a:rPr>
              <a:t>https://www.youtube.com/watch?v=M0Jc4sP0BEE</a:t>
            </a:r>
            <a:endParaRPr lang="en-US" sz="3200">
              <a:latin typeface="Calibri"/>
              <a:ea typeface="Calibri"/>
              <a:cs typeface="Calibri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endParaRPr lang="en-US" sz="3200" dirty="0">
              <a:latin typeface="Arial"/>
              <a:cs typeface="Arial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buFont typeface="Arial,Sans-Serif" panose="020B0604020202020204" pitchFamily="34" charset="0"/>
            </a:pPr>
            <a:r>
              <a:rPr lang="en-US" sz="3200" dirty="0">
                <a:latin typeface="Arial"/>
                <a:cs typeface="Arial"/>
              </a:rPr>
              <a:t>Quizzes for instrument recognition: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>
                <a:latin typeface="Arial"/>
                <a:cs typeface="Arial"/>
                <a:hlinkClick r:id="rId4"/>
              </a:rPr>
              <a:t>https://www.youtube.com/watch?v=4knAhsh7Ksc</a:t>
            </a:r>
            <a:endParaRPr lang="en-US" sz="3200" dirty="0">
              <a:latin typeface="Arial"/>
              <a:cs typeface="Arial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>
                <a:latin typeface="Arial"/>
                <a:cs typeface="Arial"/>
                <a:hlinkClick r:id="rId5"/>
              </a:rPr>
              <a:t>https://www.youtube.com/watch?v=tb0gHAzpQPE</a:t>
            </a:r>
            <a:endParaRPr lang="en-US" sz="3200">
              <a:latin typeface="Calibri"/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>
                <a:latin typeface="Arial"/>
                <a:cs typeface="Arial"/>
                <a:hlinkClick r:id="rId6"/>
              </a:rPr>
              <a:t>https://www.youtube.com/watch?v=QNJcU7oOSL4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111478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EYFS Listening: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5662" y="2238598"/>
            <a:ext cx="10515600" cy="52346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– What </a:t>
            </a:r>
            <a:r>
              <a:rPr lang="en-GB" u="sng" dirty="0"/>
              <a:t>instruments</a:t>
            </a:r>
            <a:r>
              <a:rPr lang="en-GB" dirty="0"/>
              <a:t> can you hear?</a:t>
            </a: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dirty="0"/>
              <a:t> – Is it </a:t>
            </a:r>
            <a:r>
              <a:rPr lang="en-GB" u="sng" dirty="0"/>
              <a:t>loud</a:t>
            </a:r>
            <a:r>
              <a:rPr lang="en-GB" dirty="0"/>
              <a:t> or </a:t>
            </a:r>
            <a:r>
              <a:rPr lang="en-GB" u="sng" dirty="0"/>
              <a:t>soft</a:t>
            </a:r>
            <a:r>
              <a:rPr lang="en-GB" dirty="0"/>
              <a:t>? Does this change?</a:t>
            </a:r>
            <a:endParaRPr lang="en-GB" b="1" dirty="0"/>
          </a:p>
          <a:p>
            <a:r>
              <a:rPr lang="en-GB" sz="2600" b="1" dirty="0">
                <a:solidFill>
                  <a:srgbClr val="00B050"/>
                </a:solidFill>
                <a:ea typeface="+mn-lt"/>
                <a:cs typeface="+mn-lt"/>
              </a:rPr>
              <a:t>TEMPO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 – What can you say about the </a:t>
            </a:r>
            <a:r>
              <a:rPr lang="en-GB" sz="2600" u="sng" dirty="0">
                <a:solidFill>
                  <a:srgbClr val="000000"/>
                </a:solidFill>
                <a:ea typeface="+mn-lt"/>
                <a:cs typeface="+mn-lt"/>
              </a:rPr>
              <a:t>speed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 of the music? Is it </a:t>
            </a:r>
            <a:r>
              <a:rPr lang="en-GB" sz="2600" u="sng" dirty="0">
                <a:solidFill>
                  <a:srgbClr val="000000"/>
                </a:solidFill>
                <a:ea typeface="+mn-lt"/>
                <a:cs typeface="+mn-lt"/>
              </a:rPr>
              <a:t>fast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 or </a:t>
            </a:r>
            <a:r>
              <a:rPr lang="en-GB" sz="2600" u="sng" dirty="0">
                <a:solidFill>
                  <a:srgbClr val="000000"/>
                </a:solidFill>
                <a:ea typeface="+mn-lt"/>
                <a:cs typeface="+mn-lt"/>
              </a:rPr>
              <a:t>slow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?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sz="2400" b="1" dirty="0">
                <a:solidFill>
                  <a:srgbClr val="7030A0"/>
                </a:solidFill>
                <a:ea typeface="+mn-lt"/>
                <a:cs typeface="+mn-lt"/>
              </a:rPr>
              <a:t>RHYTHM</a:t>
            </a:r>
            <a:r>
              <a:rPr lang="en-GB" sz="2400" b="1" dirty="0">
                <a:ea typeface="+mn-lt"/>
                <a:cs typeface="+mn-lt"/>
              </a:rPr>
              <a:t> </a:t>
            </a:r>
            <a:r>
              <a:rPr lang="en-GB" sz="2400" dirty="0">
                <a:ea typeface="+mn-lt"/>
                <a:cs typeface="+mn-lt"/>
              </a:rPr>
              <a:t>– Can you clap/tap the </a:t>
            </a:r>
            <a:r>
              <a:rPr lang="en-GB" sz="2400" u="sng" dirty="0">
                <a:ea typeface="+mn-lt"/>
                <a:cs typeface="+mn-lt"/>
              </a:rPr>
              <a:t>pulse</a:t>
            </a:r>
            <a:r>
              <a:rPr lang="en-GB" sz="2400" dirty="0">
                <a:ea typeface="+mn-lt"/>
                <a:cs typeface="+mn-lt"/>
              </a:rPr>
              <a:t>? Does the rhythm make you want to move?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688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EYFS Appraising: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1774"/>
            <a:ext cx="10515600" cy="52346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How does this music make you feel?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Do you like this music? Why/why not?</a:t>
            </a:r>
          </a:p>
          <a:p>
            <a:pPr marL="0" indent="0">
              <a:buNone/>
            </a:pPr>
            <a:endParaRPr lang="en-GB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Refer to:</a:t>
            </a:r>
          </a:p>
          <a:p>
            <a:r>
              <a:rPr lang="en-GB" b="1" dirty="0">
                <a:solidFill>
                  <a:srgbClr val="FF0000"/>
                </a:solidFill>
              </a:rPr>
              <a:t>TIMBRE/INSTRUMENTS</a:t>
            </a:r>
            <a:r>
              <a:rPr lang="en-GB" dirty="0"/>
              <a:t> </a:t>
            </a:r>
            <a:endParaRPr lang="en-GB" b="1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/LOUD/SOFT</a:t>
            </a:r>
            <a:endParaRPr lang="en-GB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n-GB" sz="2600" b="1" dirty="0">
                <a:solidFill>
                  <a:srgbClr val="00B050"/>
                </a:solidFill>
                <a:ea typeface="+mn-lt"/>
                <a:cs typeface="+mn-lt"/>
              </a:rPr>
              <a:t>TEMPO/FAST/SLOW</a:t>
            </a:r>
            <a:endParaRPr lang="en-GB" sz="2600" dirty="0">
              <a:solidFill>
                <a:srgbClr val="000000"/>
              </a:solidFill>
            </a:endParaRPr>
          </a:p>
          <a:p>
            <a:r>
              <a:rPr lang="en-GB" sz="2400" b="1" dirty="0">
                <a:solidFill>
                  <a:srgbClr val="7030A0"/>
                </a:solidFill>
                <a:ea typeface="+mn-lt"/>
                <a:cs typeface="+mn-lt"/>
              </a:rPr>
              <a:t>RHYTHM/BEAT/PULSE</a:t>
            </a:r>
            <a:endParaRPr lang="en-GB" sz="2400" b="1" dirty="0"/>
          </a:p>
          <a:p>
            <a:pPr marL="0" indent="0">
              <a:buNone/>
            </a:pPr>
            <a:endParaRPr lang="en-GB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6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KS1 Listening: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1774"/>
            <a:ext cx="10515600" cy="52346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– What </a:t>
            </a:r>
            <a:r>
              <a:rPr lang="en-GB" u="sng" dirty="0"/>
              <a:t>instruments</a:t>
            </a:r>
            <a:r>
              <a:rPr lang="en-GB" dirty="0"/>
              <a:t> can you hear?</a:t>
            </a: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dirty="0"/>
              <a:t> – Is it </a:t>
            </a:r>
            <a:r>
              <a:rPr lang="en-GB" u="sng" dirty="0"/>
              <a:t>loud</a:t>
            </a:r>
            <a:r>
              <a:rPr lang="en-GB" dirty="0"/>
              <a:t> or </a:t>
            </a:r>
            <a:r>
              <a:rPr lang="en-GB" u="sng" dirty="0"/>
              <a:t>soft</a:t>
            </a:r>
            <a:r>
              <a:rPr lang="en-GB" dirty="0"/>
              <a:t>? Does this change?</a:t>
            </a:r>
            <a:endParaRPr lang="en-GB" b="1" dirty="0"/>
          </a:p>
          <a:p>
            <a:r>
              <a:rPr lang="en-GB" b="1" dirty="0">
                <a:solidFill>
                  <a:srgbClr val="00B050"/>
                </a:solidFill>
              </a:rPr>
              <a:t>TEMPO</a:t>
            </a:r>
            <a:r>
              <a:rPr lang="en-GB" dirty="0"/>
              <a:t> – What can you say about the </a:t>
            </a:r>
            <a:r>
              <a:rPr lang="en-GB" u="sng" dirty="0"/>
              <a:t>speed</a:t>
            </a:r>
            <a:r>
              <a:rPr lang="en-GB" dirty="0"/>
              <a:t> of the music? Is it </a:t>
            </a:r>
            <a:r>
              <a:rPr lang="en-GB" u="sng" dirty="0"/>
              <a:t>fast</a:t>
            </a:r>
            <a:r>
              <a:rPr lang="en-GB" dirty="0"/>
              <a:t> or </a:t>
            </a:r>
            <a:r>
              <a:rPr lang="en-GB" u="sng" dirty="0"/>
              <a:t>slow</a:t>
            </a:r>
            <a:r>
              <a:rPr lang="en-GB" dirty="0"/>
              <a:t>?</a:t>
            </a:r>
          </a:p>
          <a:p>
            <a:r>
              <a:rPr lang="en-GB" b="1" dirty="0">
                <a:solidFill>
                  <a:srgbClr val="00B0F0"/>
                </a:solidFill>
              </a:rPr>
              <a:t>PITCH</a:t>
            </a:r>
            <a:r>
              <a:rPr lang="en-GB" dirty="0"/>
              <a:t> – How </a:t>
            </a:r>
            <a:r>
              <a:rPr lang="en-GB" u="sng" dirty="0"/>
              <a:t>high</a:t>
            </a:r>
            <a:r>
              <a:rPr lang="en-GB" dirty="0"/>
              <a:t> or </a:t>
            </a:r>
            <a:r>
              <a:rPr lang="en-GB" u="sng" dirty="0"/>
              <a:t>low</a:t>
            </a:r>
            <a:r>
              <a:rPr lang="en-GB" dirty="0"/>
              <a:t> are the notes? </a:t>
            </a:r>
          </a:p>
          <a:p>
            <a:r>
              <a:rPr lang="en-GB" b="1" dirty="0">
                <a:solidFill>
                  <a:srgbClr val="7030A0"/>
                </a:solidFill>
              </a:rPr>
              <a:t>RHYTHM</a:t>
            </a:r>
            <a:r>
              <a:rPr lang="en-GB" b="1" dirty="0"/>
              <a:t> </a:t>
            </a:r>
            <a:r>
              <a:rPr lang="en-GB" dirty="0"/>
              <a:t>– Can you clap/tap the </a:t>
            </a:r>
            <a:r>
              <a:rPr lang="en-GB" u="sng" dirty="0"/>
              <a:t>pulse</a:t>
            </a:r>
            <a:r>
              <a:rPr lang="en-GB" dirty="0"/>
              <a:t>? Does the rhythm make you want to move?</a:t>
            </a:r>
          </a:p>
          <a:p>
            <a:r>
              <a:rPr lang="en-GB" b="1" dirty="0">
                <a:solidFill>
                  <a:srgbClr val="C00000"/>
                </a:solidFill>
              </a:rPr>
              <a:t>GENRE</a:t>
            </a:r>
            <a:r>
              <a:rPr lang="en-GB" b="1" dirty="0"/>
              <a:t> </a:t>
            </a:r>
            <a:r>
              <a:rPr lang="en-GB" dirty="0"/>
              <a:t>– </a:t>
            </a:r>
            <a:r>
              <a:rPr lang="en-GB" dirty="0">
                <a:ea typeface="+mn-lt"/>
                <a:cs typeface="+mn-lt"/>
              </a:rPr>
              <a:t>What do you know about the </a:t>
            </a:r>
            <a:r>
              <a:rPr lang="en-GB" u="sng" dirty="0">
                <a:ea typeface="+mn-lt"/>
                <a:cs typeface="+mn-lt"/>
              </a:rPr>
              <a:t>style</a:t>
            </a:r>
            <a:r>
              <a:rPr lang="en-GB" dirty="0">
                <a:ea typeface="+mn-lt"/>
                <a:cs typeface="+mn-lt"/>
              </a:rPr>
              <a:t> of music, or who is performing or </a:t>
            </a:r>
            <a:r>
              <a:rPr lang="en-GB" u="sng" dirty="0">
                <a:ea typeface="+mn-lt"/>
                <a:cs typeface="+mn-lt"/>
              </a:rPr>
              <a:t>composed</a:t>
            </a:r>
            <a:r>
              <a:rPr lang="en-GB" dirty="0">
                <a:ea typeface="+mn-lt"/>
                <a:cs typeface="+mn-lt"/>
              </a:rPr>
              <a:t> it? </a:t>
            </a:r>
            <a:r>
              <a:rPr lang="en-GB" u="sng" dirty="0">
                <a:ea typeface="+mn-lt"/>
                <a:cs typeface="+mn-lt"/>
              </a:rPr>
              <a:t>When</a:t>
            </a:r>
            <a:r>
              <a:rPr lang="en-GB" dirty="0">
                <a:ea typeface="+mn-lt"/>
                <a:cs typeface="+mn-lt"/>
              </a:rPr>
              <a:t> was it composed?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163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KS1 Appraising: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1774"/>
            <a:ext cx="10515600" cy="523460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How does this music make you feel? How does it do this?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Do you like this music? Why/why not?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What do you like about this music?</a:t>
            </a:r>
          </a:p>
          <a:p>
            <a:pPr marL="0" indent="0">
              <a:buNone/>
            </a:pPr>
            <a:endParaRPr lang="en-GB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Refer to:</a:t>
            </a:r>
          </a:p>
          <a:p>
            <a:r>
              <a:rPr lang="en-GB" b="1" dirty="0">
                <a:solidFill>
                  <a:srgbClr val="FF0000"/>
                </a:solidFill>
              </a:rPr>
              <a:t>TIMBRE: INSTRUMENTS</a:t>
            </a:r>
            <a:endParaRPr lang="en-GB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DYNAMICS: LOUD/SOFT</a:t>
            </a:r>
            <a:endParaRPr lang="en-GB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r>
              <a:rPr lang="en-GB" sz="2600" b="1" dirty="0">
                <a:solidFill>
                  <a:srgbClr val="00B050"/>
                </a:solidFill>
                <a:ea typeface="+mn-lt"/>
                <a:cs typeface="+mn-lt"/>
              </a:rPr>
              <a:t>TEMPO: FAST/SLOW</a:t>
            </a:r>
            <a:endParaRPr lang="en-GB" sz="2600" dirty="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B0F0"/>
                </a:solidFill>
                <a:ea typeface="+mn-lt"/>
                <a:cs typeface="+mn-lt"/>
              </a:rPr>
              <a:t>PITCH: HIGH/LOW</a:t>
            </a:r>
            <a:endParaRPr lang="en-GB" sz="26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7030A0"/>
                </a:solidFill>
                <a:ea typeface="+mn-lt"/>
                <a:cs typeface="+mn-lt"/>
              </a:rPr>
              <a:t>RHYTHM: BEAT/PULSE</a:t>
            </a:r>
            <a:r>
              <a:rPr lang="en-GB" b="1" dirty="0">
                <a:ea typeface="+mn-lt"/>
                <a:cs typeface="+mn-lt"/>
              </a:rPr>
              <a:t> </a:t>
            </a:r>
            <a:endParaRPr lang="en-GB"/>
          </a:p>
          <a:p>
            <a:r>
              <a:rPr lang="en-GB" b="1" dirty="0">
                <a:solidFill>
                  <a:srgbClr val="C00000"/>
                </a:solidFill>
                <a:ea typeface="+mn-lt"/>
                <a:cs typeface="+mn-lt"/>
              </a:rPr>
              <a:t>GENRE: TYPE OF MUSIC</a:t>
            </a:r>
            <a:endParaRPr lang="en-GB" b="1" dirty="0"/>
          </a:p>
          <a:p>
            <a:pPr marL="0" indent="0">
              <a:buNone/>
            </a:pPr>
            <a:endParaRPr lang="en-GB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5514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LKS2 Listening: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1774"/>
            <a:ext cx="10515600" cy="52346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– What instruments can you hear?</a:t>
            </a:r>
          </a:p>
          <a:p>
            <a:r>
              <a:rPr lang="en-GB" b="1" dirty="0">
                <a:solidFill>
                  <a:srgbClr val="FFC000"/>
                </a:solidFill>
              </a:rPr>
              <a:t>TEXTURE</a:t>
            </a:r>
            <a:r>
              <a:rPr lang="en-GB" b="1" dirty="0"/>
              <a:t> </a:t>
            </a:r>
            <a:r>
              <a:rPr lang="en-GB" dirty="0"/>
              <a:t>– Is it </a:t>
            </a:r>
            <a:r>
              <a:rPr lang="en-GB" u="sng" dirty="0"/>
              <a:t>thick</a:t>
            </a:r>
            <a:r>
              <a:rPr lang="en-GB" dirty="0"/>
              <a:t> (many instruments) or </a:t>
            </a:r>
            <a:r>
              <a:rPr lang="en-GB" u="sng" dirty="0"/>
              <a:t>thin</a:t>
            </a:r>
            <a:r>
              <a:rPr lang="en-GB" dirty="0"/>
              <a:t> (few)?</a:t>
            </a: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dirty="0"/>
              <a:t> – Is it </a:t>
            </a:r>
            <a:r>
              <a:rPr lang="en-GB" u="sng" dirty="0"/>
              <a:t>loud</a:t>
            </a:r>
            <a:r>
              <a:rPr lang="en-GB" dirty="0"/>
              <a:t> or </a:t>
            </a:r>
            <a:r>
              <a:rPr lang="en-GB" u="sng" dirty="0"/>
              <a:t>soft</a:t>
            </a:r>
            <a:r>
              <a:rPr lang="en-GB" dirty="0"/>
              <a:t>? Does this change?</a:t>
            </a:r>
            <a:endParaRPr lang="en-GB" b="1" dirty="0"/>
          </a:p>
          <a:p>
            <a:r>
              <a:rPr lang="en-GB" b="1" dirty="0">
                <a:solidFill>
                  <a:srgbClr val="00B050"/>
                </a:solidFill>
              </a:rPr>
              <a:t>TEMPO</a:t>
            </a:r>
            <a:r>
              <a:rPr lang="en-GB" dirty="0"/>
              <a:t> – What can you say about the </a:t>
            </a:r>
            <a:r>
              <a:rPr lang="en-GB" u="sng" dirty="0"/>
              <a:t>speed</a:t>
            </a:r>
            <a:r>
              <a:rPr lang="en-GB" dirty="0"/>
              <a:t> of the music?</a:t>
            </a:r>
          </a:p>
          <a:p>
            <a:r>
              <a:rPr lang="en-GB" b="1" dirty="0">
                <a:solidFill>
                  <a:srgbClr val="00B0F0"/>
                </a:solidFill>
              </a:rPr>
              <a:t>PITCH</a:t>
            </a:r>
            <a:r>
              <a:rPr lang="en-GB" dirty="0"/>
              <a:t> – How </a:t>
            </a:r>
            <a:r>
              <a:rPr lang="en-GB" u="sng" dirty="0"/>
              <a:t>high</a:t>
            </a:r>
            <a:r>
              <a:rPr lang="en-GB" dirty="0"/>
              <a:t> or </a:t>
            </a:r>
            <a:r>
              <a:rPr lang="en-GB" u="sng" dirty="0"/>
              <a:t>low</a:t>
            </a:r>
            <a:r>
              <a:rPr lang="en-GB" dirty="0"/>
              <a:t> are the notes? What about the </a:t>
            </a:r>
            <a:r>
              <a:rPr lang="en-GB" u="sng" dirty="0"/>
              <a:t>melody</a:t>
            </a:r>
            <a:r>
              <a:rPr lang="en-GB" dirty="0"/>
              <a:t>?</a:t>
            </a:r>
          </a:p>
          <a:p>
            <a:r>
              <a:rPr lang="en-GB" b="1" dirty="0">
                <a:solidFill>
                  <a:srgbClr val="7030A0"/>
                </a:solidFill>
              </a:rPr>
              <a:t>RHYTHM</a:t>
            </a:r>
            <a:r>
              <a:rPr lang="en-GB" b="1" dirty="0"/>
              <a:t> </a:t>
            </a:r>
            <a:r>
              <a:rPr lang="en-GB" dirty="0"/>
              <a:t>– </a:t>
            </a:r>
            <a:r>
              <a:rPr lang="en-GB" dirty="0">
                <a:ea typeface="+mn-lt"/>
                <a:cs typeface="+mn-lt"/>
              </a:rPr>
              <a:t>Can you clap/tap the </a:t>
            </a:r>
            <a:r>
              <a:rPr lang="en-GB" u="sng" dirty="0">
                <a:ea typeface="+mn-lt"/>
                <a:cs typeface="+mn-lt"/>
              </a:rPr>
              <a:t>pulse</a:t>
            </a:r>
            <a:r>
              <a:rPr lang="en-GB" dirty="0">
                <a:ea typeface="+mn-lt"/>
                <a:cs typeface="+mn-lt"/>
              </a:rPr>
              <a:t>?</a:t>
            </a:r>
            <a:r>
              <a:rPr lang="en-GB" dirty="0"/>
              <a:t> Does the rhythm make you want to move?</a:t>
            </a:r>
          </a:p>
          <a:p>
            <a:r>
              <a:rPr lang="en-GB" b="1" dirty="0">
                <a:solidFill>
                  <a:srgbClr val="C00000"/>
                </a:solidFill>
              </a:rPr>
              <a:t>GENRE</a:t>
            </a:r>
            <a:r>
              <a:rPr lang="en-GB" b="1" dirty="0"/>
              <a:t> </a:t>
            </a:r>
            <a:r>
              <a:rPr lang="en-GB" dirty="0"/>
              <a:t>– What do you know about the </a:t>
            </a:r>
            <a:r>
              <a:rPr lang="en-GB" u="sng" dirty="0"/>
              <a:t>style</a:t>
            </a:r>
            <a:r>
              <a:rPr lang="en-GB" dirty="0"/>
              <a:t> of music, or who is performing or </a:t>
            </a:r>
            <a:r>
              <a:rPr lang="en-GB" u="sng" dirty="0"/>
              <a:t>composed</a:t>
            </a:r>
            <a:r>
              <a:rPr lang="en-GB" dirty="0"/>
              <a:t> it? </a:t>
            </a:r>
            <a:r>
              <a:rPr lang="en-GB" u="sng" dirty="0"/>
              <a:t>When</a:t>
            </a:r>
            <a:r>
              <a:rPr lang="en-GB" dirty="0"/>
              <a:t> was it composed?</a:t>
            </a:r>
            <a:endParaRPr lang="en-GB" b="1" dirty="0">
              <a:solidFill>
                <a:srgbClr val="C00000"/>
              </a:solidFill>
            </a:endParaRPr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405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LKS2 Appraising: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5448"/>
            <a:ext cx="10515600" cy="523460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How does this music make you feel? How does it achieve this?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Do you like this music? Why/why not?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What do you like about this music?</a:t>
            </a:r>
          </a:p>
          <a:p>
            <a:pPr marL="0" indent="0">
              <a:buNone/>
            </a:pPr>
            <a:r>
              <a:rPr lang="en-GB" sz="2600" b="1" dirty="0">
                <a:solidFill>
                  <a:srgbClr val="000000"/>
                </a:solidFill>
                <a:ea typeface="+mn-lt"/>
                <a:cs typeface="+mn-lt"/>
              </a:rPr>
              <a:t>How does this music compare with other music you have listened to?</a:t>
            </a:r>
            <a:endParaRPr lang="en-GB" sz="2600" dirty="0"/>
          </a:p>
          <a:p>
            <a:pPr marL="0" indent="0">
              <a:buNone/>
            </a:pPr>
            <a:endParaRPr lang="en-GB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Refer to:</a:t>
            </a:r>
          </a:p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</a:t>
            </a:r>
            <a:endParaRPr lang="en-GB" b="1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TEXTURE</a:t>
            </a:r>
            <a:endParaRPr lang="en-GB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dirty="0"/>
              <a:t> </a:t>
            </a:r>
          </a:p>
          <a:p>
            <a:r>
              <a:rPr lang="en-GB" sz="2600" b="1" dirty="0">
                <a:solidFill>
                  <a:srgbClr val="00B050"/>
                </a:solidFill>
                <a:ea typeface="+mn-lt"/>
                <a:cs typeface="+mn-lt"/>
              </a:rPr>
              <a:t>TEMPO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endParaRPr lang="en-GB" sz="260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B0F0"/>
                </a:solidFill>
                <a:ea typeface="+mn-lt"/>
                <a:cs typeface="+mn-lt"/>
              </a:rPr>
              <a:t>PITCH/MELODY</a:t>
            </a:r>
            <a:endParaRPr lang="en-GB" sz="26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7030A0"/>
                </a:solidFill>
                <a:ea typeface="+mn-lt"/>
                <a:cs typeface="+mn-lt"/>
              </a:rPr>
              <a:t>RHYTHM</a:t>
            </a:r>
            <a:r>
              <a:rPr lang="en-GB" b="1" dirty="0">
                <a:ea typeface="+mn-lt"/>
                <a:cs typeface="+mn-lt"/>
              </a:rPr>
              <a:t> </a:t>
            </a:r>
            <a:endParaRPr lang="en-GB"/>
          </a:p>
          <a:p>
            <a:r>
              <a:rPr lang="en-GB" b="1" dirty="0">
                <a:solidFill>
                  <a:srgbClr val="C00000"/>
                </a:solidFill>
                <a:ea typeface="+mn-lt"/>
                <a:cs typeface="+mn-lt"/>
              </a:rPr>
              <a:t>GENRE</a:t>
            </a:r>
            <a:endParaRPr lang="en-GB" b="1" dirty="0"/>
          </a:p>
          <a:p>
            <a:pPr marL="0" indent="0">
              <a:buNone/>
            </a:pPr>
            <a:endParaRPr lang="en-GB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650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UKS2 Listening: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27"/>
            <a:ext cx="10515600" cy="523460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– What instruments can you hear?</a:t>
            </a:r>
          </a:p>
          <a:p>
            <a:r>
              <a:rPr lang="en-GB" b="1" dirty="0">
                <a:solidFill>
                  <a:srgbClr val="FFC000"/>
                </a:solidFill>
              </a:rPr>
              <a:t>TEXTURE</a:t>
            </a:r>
            <a:r>
              <a:rPr lang="en-GB" b="1" dirty="0"/>
              <a:t> </a:t>
            </a:r>
            <a:r>
              <a:rPr lang="en-GB" dirty="0"/>
              <a:t>– Is it </a:t>
            </a:r>
            <a:r>
              <a:rPr lang="en-GB" u="sng" dirty="0"/>
              <a:t>thick</a:t>
            </a:r>
            <a:r>
              <a:rPr lang="en-GB" dirty="0"/>
              <a:t> (many instruments) or </a:t>
            </a:r>
            <a:r>
              <a:rPr lang="en-GB" u="sng" dirty="0"/>
              <a:t>thin</a:t>
            </a:r>
            <a:r>
              <a:rPr lang="en-GB" dirty="0"/>
              <a:t> (few)?</a:t>
            </a:r>
          </a:p>
          <a:p>
            <a:r>
              <a:rPr lang="en-GB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dirty="0"/>
              <a:t> – Is it </a:t>
            </a:r>
            <a:r>
              <a:rPr lang="en-GB" u="sng" dirty="0"/>
              <a:t>loud</a:t>
            </a:r>
            <a:r>
              <a:rPr lang="en-GB" dirty="0"/>
              <a:t> or </a:t>
            </a:r>
            <a:r>
              <a:rPr lang="en-GB" u="sng" dirty="0"/>
              <a:t>soft</a:t>
            </a:r>
            <a:r>
              <a:rPr lang="en-GB" dirty="0"/>
              <a:t>? Does this change? Can you track the dynamics on a scale? Is there </a:t>
            </a:r>
            <a:r>
              <a:rPr lang="en-GB" u="sng" dirty="0"/>
              <a:t>crescendo</a:t>
            </a:r>
            <a:r>
              <a:rPr lang="en-GB" dirty="0"/>
              <a:t> or </a:t>
            </a:r>
            <a:r>
              <a:rPr lang="en-GB" u="sng" dirty="0"/>
              <a:t>diminuendo</a:t>
            </a:r>
            <a:r>
              <a:rPr lang="en-GB" dirty="0"/>
              <a:t>?</a:t>
            </a:r>
            <a:endParaRPr lang="en-GB" b="1" dirty="0"/>
          </a:p>
          <a:p>
            <a:r>
              <a:rPr lang="en-GB" b="1" dirty="0">
                <a:solidFill>
                  <a:srgbClr val="00B050"/>
                </a:solidFill>
              </a:rPr>
              <a:t>TEMPO</a:t>
            </a:r>
            <a:r>
              <a:rPr lang="en-GB" dirty="0"/>
              <a:t> – What can you say about the </a:t>
            </a:r>
            <a:r>
              <a:rPr lang="en-GB" u="sng" dirty="0"/>
              <a:t>speed</a:t>
            </a:r>
            <a:r>
              <a:rPr lang="en-GB" dirty="0"/>
              <a:t> of the music?</a:t>
            </a:r>
          </a:p>
          <a:p>
            <a:r>
              <a:rPr lang="en-GB" b="1" dirty="0">
                <a:solidFill>
                  <a:srgbClr val="00B0F0"/>
                </a:solidFill>
              </a:rPr>
              <a:t>PITCH</a:t>
            </a:r>
            <a:r>
              <a:rPr lang="en-GB" dirty="0"/>
              <a:t> – How </a:t>
            </a:r>
            <a:r>
              <a:rPr lang="en-GB" u="sng" dirty="0"/>
              <a:t>high</a:t>
            </a:r>
            <a:r>
              <a:rPr lang="en-GB" dirty="0"/>
              <a:t> or </a:t>
            </a:r>
            <a:r>
              <a:rPr lang="en-GB" u="sng" dirty="0"/>
              <a:t>low</a:t>
            </a:r>
            <a:r>
              <a:rPr lang="en-GB" dirty="0"/>
              <a:t> are the notes? What about the </a:t>
            </a:r>
            <a:r>
              <a:rPr lang="en-GB" u="sng" dirty="0"/>
              <a:t>melody</a:t>
            </a:r>
            <a:r>
              <a:rPr lang="en-GB" dirty="0"/>
              <a:t>?</a:t>
            </a:r>
          </a:p>
          <a:p>
            <a:r>
              <a:rPr lang="en-GB" b="1" dirty="0">
                <a:solidFill>
                  <a:srgbClr val="0070C0"/>
                </a:solidFill>
              </a:rPr>
              <a:t>DURATION</a:t>
            </a:r>
            <a:r>
              <a:rPr lang="en-GB" dirty="0"/>
              <a:t> – What can you say about the </a:t>
            </a:r>
            <a:r>
              <a:rPr lang="en-GB" u="sng" dirty="0"/>
              <a:t>length</a:t>
            </a:r>
            <a:r>
              <a:rPr lang="en-GB" dirty="0"/>
              <a:t> of the notes?</a:t>
            </a:r>
          </a:p>
          <a:p>
            <a:r>
              <a:rPr lang="en-GB" b="1" dirty="0">
                <a:solidFill>
                  <a:srgbClr val="7030A0"/>
                </a:solidFill>
              </a:rPr>
              <a:t>RHYTHM</a:t>
            </a:r>
            <a:r>
              <a:rPr lang="en-GB" b="1" dirty="0"/>
              <a:t> </a:t>
            </a:r>
            <a:r>
              <a:rPr lang="en-GB" dirty="0"/>
              <a:t>– </a:t>
            </a:r>
            <a:r>
              <a:rPr lang="en-GB" sz="3000" dirty="0">
                <a:ea typeface="+mn-lt"/>
                <a:cs typeface="+mn-lt"/>
              </a:rPr>
              <a:t>Can you clap/tap the </a:t>
            </a:r>
            <a:r>
              <a:rPr lang="en-GB" sz="3000" u="sng" dirty="0">
                <a:ea typeface="+mn-lt"/>
                <a:cs typeface="+mn-lt"/>
              </a:rPr>
              <a:t>pulse</a:t>
            </a:r>
            <a:r>
              <a:rPr lang="en-GB" sz="3000" dirty="0">
                <a:ea typeface="+mn-lt"/>
                <a:cs typeface="+mn-lt"/>
              </a:rPr>
              <a:t>?</a:t>
            </a:r>
            <a:r>
              <a:rPr lang="en-GB" dirty="0"/>
              <a:t> Does the rhythm make you want to move?</a:t>
            </a:r>
          </a:p>
          <a:p>
            <a:r>
              <a:rPr lang="en-GB" b="1" dirty="0">
                <a:solidFill>
                  <a:srgbClr val="002060"/>
                </a:solidFill>
              </a:rPr>
              <a:t>STRUCTURE</a:t>
            </a:r>
            <a:r>
              <a:rPr lang="en-GB" b="1" dirty="0"/>
              <a:t> </a:t>
            </a:r>
            <a:r>
              <a:rPr lang="en-GB" dirty="0"/>
              <a:t>– Can you </a:t>
            </a:r>
            <a:r>
              <a:rPr lang="en-GB" u="sng" dirty="0"/>
              <a:t>map</a:t>
            </a:r>
            <a:r>
              <a:rPr lang="en-GB" dirty="0"/>
              <a:t> out the song or piece of music into its </a:t>
            </a:r>
            <a:r>
              <a:rPr lang="en-GB" u="sng" dirty="0"/>
              <a:t>parts</a:t>
            </a:r>
            <a:r>
              <a:rPr lang="en-GB" dirty="0"/>
              <a:t>? Can you hear where a new section begins?</a:t>
            </a:r>
          </a:p>
          <a:p>
            <a:r>
              <a:rPr lang="en-GB" b="1" dirty="0">
                <a:solidFill>
                  <a:srgbClr val="C00000"/>
                </a:solidFill>
              </a:rPr>
              <a:t>GENRE</a:t>
            </a:r>
            <a:r>
              <a:rPr lang="en-GB" b="1" dirty="0"/>
              <a:t> </a:t>
            </a:r>
            <a:r>
              <a:rPr lang="en-GB" dirty="0"/>
              <a:t>– </a:t>
            </a:r>
            <a:r>
              <a:rPr lang="en-GB" sz="3000" dirty="0">
                <a:ea typeface="+mn-lt"/>
                <a:cs typeface="+mn-lt"/>
              </a:rPr>
              <a:t>What do you know about the </a:t>
            </a:r>
            <a:r>
              <a:rPr lang="en-GB" sz="3000" u="sng" dirty="0">
                <a:ea typeface="+mn-lt"/>
                <a:cs typeface="+mn-lt"/>
              </a:rPr>
              <a:t>style</a:t>
            </a:r>
            <a:r>
              <a:rPr lang="en-GB" sz="3000" dirty="0">
                <a:ea typeface="+mn-lt"/>
                <a:cs typeface="+mn-lt"/>
              </a:rPr>
              <a:t> of music, or who is performing or </a:t>
            </a:r>
            <a:r>
              <a:rPr lang="en-GB" sz="3000" u="sng" dirty="0">
                <a:ea typeface="+mn-lt"/>
                <a:cs typeface="+mn-lt"/>
              </a:rPr>
              <a:t>composed</a:t>
            </a:r>
            <a:r>
              <a:rPr lang="en-GB" sz="3000" dirty="0">
                <a:ea typeface="+mn-lt"/>
                <a:cs typeface="+mn-lt"/>
              </a:rPr>
              <a:t> it? </a:t>
            </a:r>
            <a:r>
              <a:rPr lang="en-GB" sz="3000" u="sng" dirty="0">
                <a:ea typeface="+mn-lt"/>
                <a:cs typeface="+mn-lt"/>
              </a:rPr>
              <a:t>When</a:t>
            </a:r>
            <a:r>
              <a:rPr lang="en-GB" sz="3000" dirty="0">
                <a:ea typeface="+mn-lt"/>
                <a:cs typeface="+mn-lt"/>
              </a:rPr>
              <a:t> was it composed?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027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9985-857C-79E8-081C-7DB2E47E6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UKS2 Appraising: vocab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3908B-DE84-B088-D1E6-30591B009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1774"/>
            <a:ext cx="10515600" cy="5234608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How does this music make you feel? How does it achieve this?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Do you like this music? Why/why not?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What do you appreciate about this music?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How does this music compare with other music you have listened to? Can you hear its influence elsewhere?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How does this music compare with other music by this composer?</a:t>
            </a:r>
          </a:p>
          <a:p>
            <a:pPr marL="0" indent="0">
              <a:buNone/>
            </a:pPr>
            <a:endParaRPr lang="en-GB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Refer to:</a:t>
            </a:r>
          </a:p>
          <a:p>
            <a:r>
              <a:rPr lang="en-GB" b="1" dirty="0">
                <a:solidFill>
                  <a:srgbClr val="FF0000"/>
                </a:solidFill>
              </a:rPr>
              <a:t>TIMBRE</a:t>
            </a:r>
            <a:r>
              <a:rPr lang="en-GB" dirty="0"/>
              <a:t> </a:t>
            </a:r>
            <a:endParaRPr lang="en-GB" b="1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FFC000"/>
                </a:solidFill>
                <a:ea typeface="+mn-lt"/>
                <a:cs typeface="+mn-lt"/>
              </a:rPr>
              <a:t>TEXTURE</a:t>
            </a:r>
            <a:endParaRPr lang="en-GB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  <a:ea typeface="+mn-lt"/>
                <a:cs typeface="+mn-lt"/>
              </a:rPr>
              <a:t>DYNAMICS</a:t>
            </a:r>
            <a:r>
              <a:rPr lang="en-GB" sz="26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, CRESCENDO, DIMINUENDO</a:t>
            </a:r>
            <a:r>
              <a:rPr lang="en-GB" dirty="0"/>
              <a:t> </a:t>
            </a:r>
          </a:p>
          <a:p>
            <a:r>
              <a:rPr lang="en-GB" sz="2600" b="1" dirty="0">
                <a:solidFill>
                  <a:srgbClr val="00B050"/>
                </a:solidFill>
                <a:ea typeface="+mn-lt"/>
                <a:cs typeface="+mn-lt"/>
              </a:rPr>
              <a:t>TEMPO</a:t>
            </a:r>
            <a:r>
              <a:rPr lang="en-GB" sz="2600" dirty="0">
                <a:solidFill>
                  <a:srgbClr val="000000"/>
                </a:solidFill>
                <a:ea typeface="+mn-lt"/>
                <a:cs typeface="+mn-lt"/>
              </a:rPr>
              <a:t> </a:t>
            </a:r>
            <a:endParaRPr lang="en-GB" sz="2600">
              <a:solidFill>
                <a:srgbClr val="000000"/>
              </a:solidFill>
            </a:endParaRPr>
          </a:p>
          <a:p>
            <a:r>
              <a:rPr lang="en-GB" b="1" dirty="0">
                <a:solidFill>
                  <a:srgbClr val="00B0F0"/>
                </a:solidFill>
                <a:ea typeface="+mn-lt"/>
                <a:cs typeface="+mn-lt"/>
              </a:rPr>
              <a:t>PITCH</a:t>
            </a:r>
            <a:endParaRPr lang="en-GB" sz="26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0070C0"/>
                </a:solidFill>
                <a:ea typeface="+mn-lt"/>
                <a:cs typeface="+mn-lt"/>
              </a:rPr>
              <a:t>DURATION</a:t>
            </a:r>
            <a:endParaRPr lang="en-GB" b="1" dirty="0">
              <a:solidFill>
                <a:srgbClr val="00B0F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7030A0"/>
                </a:solidFill>
                <a:ea typeface="+mn-lt"/>
                <a:cs typeface="+mn-lt"/>
              </a:rPr>
              <a:t>RHYTHM</a:t>
            </a:r>
            <a:r>
              <a:rPr lang="en-GB" b="1" dirty="0">
                <a:ea typeface="+mn-lt"/>
                <a:cs typeface="+mn-lt"/>
              </a:rPr>
              <a:t> </a:t>
            </a:r>
            <a:endParaRPr lang="en-GB"/>
          </a:p>
          <a:p>
            <a:r>
              <a:rPr lang="en-GB" b="1" dirty="0">
                <a:solidFill>
                  <a:srgbClr val="002060"/>
                </a:solidFill>
                <a:ea typeface="+mn-lt"/>
                <a:cs typeface="+mn-lt"/>
              </a:rPr>
              <a:t>STRUCTURE</a:t>
            </a:r>
            <a:endParaRPr lang="en-GB" b="1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GB" b="1" dirty="0">
                <a:solidFill>
                  <a:srgbClr val="C00000"/>
                </a:solidFill>
                <a:ea typeface="+mn-lt"/>
                <a:cs typeface="+mn-lt"/>
              </a:rPr>
              <a:t>GENRE</a:t>
            </a:r>
            <a:endParaRPr lang="en-GB" b="1" dirty="0"/>
          </a:p>
          <a:p>
            <a:pPr marL="0" indent="0">
              <a:buNone/>
            </a:pPr>
            <a:endParaRPr lang="en-GB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44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1095825a-ff4a-4656-b561-bd0c70d70820" xsi:nil="true"/>
    <Date xmlns="1095825a-ff4a-4656-b561-bd0c70d70820" xsi:nil="true"/>
    <MigrationWizIdPermissionLevels xmlns="1095825a-ff4a-4656-b561-bd0c70d70820" xsi:nil="true"/>
    <MigrationWizIdDocumentLibraryPermissions xmlns="1095825a-ff4a-4656-b561-bd0c70d70820" xsi:nil="true"/>
    <TaxCatchAll xmlns="f7b32164-f257-4eb2-9bcc-3f72bf860f94" xsi:nil="true"/>
    <MigrationWizId xmlns="1095825a-ff4a-4656-b561-bd0c70d70820" xsi:nil="true"/>
    <MigrationWizIdSecurityGroups xmlns="1095825a-ff4a-4656-b561-bd0c70d70820" xsi:nil="true"/>
    <lcf76f155ced4ddcb4097134ff3c332f xmlns="1095825a-ff4a-4656-b561-bd0c70d70820">
      <Terms xmlns="http://schemas.microsoft.com/office/infopath/2007/PartnerControls"/>
    </lcf76f155ced4ddcb4097134ff3c332f>
    <_dlc_DocId xmlns="f7b32164-f257-4eb2-9bcc-3f72bf860f94">XAZMH7W7CH2W-89997919-263050</_dlc_DocId>
    <_dlc_DocIdUrl xmlns="f7b32164-f257-4eb2-9bcc-3f72bf860f94">
      <Url>https://fccoxonschuk.sharepoint.com/sites/FJS-StaffShared/_layouts/15/DocIdRedir.aspx?ID=XAZMH7W7CH2W-89997919-263050</Url>
      <Description>XAZMH7W7CH2W-89997919-263050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448E626EB8B4DACACD9224AA7C803" ma:contentTypeVersion="24" ma:contentTypeDescription="Create a new document." ma:contentTypeScope="" ma:versionID="9d80f72574284e267ccaa25f2a1cf7ed">
  <xsd:schema xmlns:xsd="http://www.w3.org/2001/XMLSchema" xmlns:xs="http://www.w3.org/2001/XMLSchema" xmlns:p="http://schemas.microsoft.com/office/2006/metadata/properties" xmlns:ns2="1095825a-ff4a-4656-b561-bd0c70d70820" xmlns:ns3="f7b32164-f257-4eb2-9bcc-3f72bf860f94" targetNamespace="http://schemas.microsoft.com/office/2006/metadata/properties" ma:root="true" ma:fieldsID="7c572fa489ffa66f71b54f7d3cebf898" ns2:_="" ns3:_="">
    <xsd:import namespace="1095825a-ff4a-4656-b561-bd0c70d70820"/>
    <xsd:import namespace="f7b32164-f257-4eb2-9bcc-3f72bf860f94"/>
    <xsd:element name="properties">
      <xsd:complexType>
        <xsd:sequence>
          <xsd:element name="documentManagement">
            <xsd:complexType>
              <xsd:all>
                <xsd:element ref="ns2:MigrationWizId" minOccurs="0"/>
                <xsd:element ref="ns2:MigrationWizIdPermissions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Date" minOccurs="0"/>
                <xsd:element ref="ns3:_dlc_DocId" minOccurs="0"/>
                <xsd:element ref="ns3:_dlc_DocIdUrl" minOccurs="0"/>
                <xsd:element ref="ns3:_dlc_DocIdPersistId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95825a-ff4a-4656-b561-bd0c70d7082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Date" ma:index="26" nillable="true" ma:displayName="Date" ma:format="DateOnly" ma:internalName="Date">
      <xsd:simpleType>
        <xsd:restriction base="dms:DateTime"/>
      </xsd:simpleType>
    </xsd:element>
    <xsd:element name="lcf76f155ced4ddcb4097134ff3c332f" ma:index="31" nillable="true" ma:taxonomy="true" ma:internalName="lcf76f155ced4ddcb4097134ff3c332f" ma:taxonomyFieldName="MediaServiceImageTags" ma:displayName="Image Tags" ma:readOnly="false" ma:fieldId="{5cf76f15-5ced-4ddc-b409-7134ff3c332f}" ma:taxonomyMulti="true" ma:sspId="448e4108-20e9-45b5-affd-9eb546e4947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b32164-f257-4eb2-9bcc-3f72bf860f9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32" nillable="true" ma:displayName="Taxonomy Catch All Column" ma:hidden="true" ma:list="{446eaf7e-bdbb-441d-954e-69df8804dfb6}" ma:internalName="TaxCatchAll" ma:showField="CatchAllData" ma:web="f7b32164-f257-4eb2-9bcc-3f72bf860f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1295C0-9B83-4846-B011-C80FB006DE45}">
  <ds:schemaRefs>
    <ds:schemaRef ds:uri="http://schemas.microsoft.com/office/2006/metadata/properties"/>
    <ds:schemaRef ds:uri="http://schemas.microsoft.com/office/infopath/2007/PartnerControls"/>
    <ds:schemaRef ds:uri="1095825a-ff4a-4656-b561-bd0c70d70820"/>
    <ds:schemaRef ds:uri="f7b32164-f257-4eb2-9bcc-3f72bf860f94"/>
  </ds:schemaRefs>
</ds:datastoreItem>
</file>

<file path=customXml/itemProps2.xml><?xml version="1.0" encoding="utf-8"?>
<ds:datastoreItem xmlns:ds="http://schemas.openxmlformats.org/officeDocument/2006/customXml" ds:itemID="{F69BB0C8-18AF-4661-BD79-C7534EADB1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1489EB-1C26-4EB4-8791-A4179B9E11AF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B722AD6B-5547-47AD-83C2-0A15508600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95825a-ff4a-4656-b561-bd0c70d70820"/>
    <ds:schemaRef ds:uri="f7b32164-f257-4eb2-9bcc-3f72bf860f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135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Listening &amp; Appraising at TEP</vt:lpstr>
      <vt:lpstr>Identifying Timbre (instruments)</vt:lpstr>
      <vt:lpstr>EYFS Listening: vocab to use</vt:lpstr>
      <vt:lpstr>EYFS Appraising: vocab to use</vt:lpstr>
      <vt:lpstr>KS1 Listening: vocab to use</vt:lpstr>
      <vt:lpstr>KS1 Appraising: vocab to use</vt:lpstr>
      <vt:lpstr>LKS2 Listening: vocab to use</vt:lpstr>
      <vt:lpstr>LKS2 Appraising: vocab to use</vt:lpstr>
      <vt:lpstr>UKS2 Listening: vocab to use</vt:lpstr>
      <vt:lpstr>UKS2 Appraising: vocab to use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Listening &amp; appraising: vocab to use</dc:title>
  <dc:creator>Joe Moore</dc:creator>
  <cp:lastModifiedBy>Joe Moore</cp:lastModifiedBy>
  <cp:revision>214</cp:revision>
  <dcterms:created xsi:type="dcterms:W3CDTF">2024-02-26T14:48:09Z</dcterms:created>
  <dcterms:modified xsi:type="dcterms:W3CDTF">2024-08-14T11:08:11Z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0x010100527448E626EB8B4DACACD9224AA7C803</vt:lpwstr>
  </property>
  <property fmtid="{D5CDD505-2E9C-101B-9397-08002B2CF9AE}" pid="3" name="_dlc_DocIdItemGuid">
    <vt:lpwstr>b07d4e3b-9de5-40f6-8900-7ece57b64c04</vt:lpwstr>
  </property>
  <property fmtid="{D5CDD505-2E9C-101B-9397-08002B2CF9AE}" pid="4" name="MediaServiceImageTags">
    <vt:lpwstr/>
  </property>
</Properties>
</file>