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56" r:id="rId6"/>
    <p:sldId id="257" r:id="rId7"/>
    <p:sldId id="258" r:id="rId8"/>
    <p:sldId id="267" r:id="rId9"/>
    <p:sldId id="260" r:id="rId10"/>
    <p:sldId id="261" r:id="rId11"/>
    <p:sldId id="262" r:id="rId12"/>
    <p:sldId id="263" r:id="rId13"/>
    <p:sldId id="268" r:id="rId14"/>
    <p:sldId id="269" r:id="rId15"/>
    <p:sldId id="264" r:id="rId16"/>
    <p:sldId id="266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F9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BB6BAF8-E38F-FE14-BD2F-B1ADEAFAFDF7}" v="199" dt="2025-09-08T09:51:34.90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1" d="100"/>
          <a:sy n="71" d="100"/>
        </p:scale>
        <p:origin x="48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microsoft.com/office/2015/10/relationships/revisionInfo" Target="revisionInfo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elley McIntosh" userId="60568daa-4a46-4c5c-b25c-95bcb3fd1ab5" providerId="ADAL" clId="{8C4DD8F6-5106-4F46-BECB-C06668A14203}"/>
    <pc:docChg chg="modSld">
      <pc:chgData name="Shelley McIntosh" userId="60568daa-4a46-4c5c-b25c-95bcb3fd1ab5" providerId="ADAL" clId="{8C4DD8F6-5106-4F46-BECB-C06668A14203}" dt="2025-09-04T14:12:43.950" v="61" actId="20577"/>
      <pc:docMkLst>
        <pc:docMk/>
      </pc:docMkLst>
      <pc:sldChg chg="modSp mod">
        <pc:chgData name="Shelley McIntosh" userId="60568daa-4a46-4c5c-b25c-95bcb3fd1ab5" providerId="ADAL" clId="{8C4DD8F6-5106-4F46-BECB-C06668A14203}" dt="2025-09-04T14:12:43.950" v="61" actId="20577"/>
        <pc:sldMkLst>
          <pc:docMk/>
          <pc:sldMk cId="3482709925" sldId="264"/>
        </pc:sldMkLst>
        <pc:spChg chg="mod">
          <ac:chgData name="Shelley McIntosh" userId="60568daa-4a46-4c5c-b25c-95bcb3fd1ab5" providerId="ADAL" clId="{8C4DD8F6-5106-4F46-BECB-C06668A14203}" dt="2025-09-04T14:12:43.950" v="61" actId="20577"/>
          <ac:spMkLst>
            <pc:docMk/>
            <pc:sldMk cId="3482709925" sldId="264"/>
            <ac:spMk id="3" creationId="{E6A161DA-0B92-5730-A09A-8EE14880E964}"/>
          </ac:spMkLst>
        </pc:spChg>
      </pc:sldChg>
    </pc:docChg>
  </pc:docChgLst>
  <pc:docChgLst>
    <pc:chgData name="Frances Hichens" userId="S::fchichens@tep.cambrianlt.org::bd9f06a3-49b5-4551-b8ea-0ea4b85db731" providerId="AD" clId="Web-{6BB6BAF8-E38F-FE14-BD2F-B1ADEAFAFDF7}"/>
    <pc:docChg chg="modSld modMainMaster">
      <pc:chgData name="Frances Hichens" userId="S::fchichens@tep.cambrianlt.org::bd9f06a3-49b5-4551-b8ea-0ea4b85db731" providerId="AD" clId="Web-{6BB6BAF8-E38F-FE14-BD2F-B1ADEAFAFDF7}" dt="2025-09-08T09:51:20.183" v="193" actId="20577"/>
      <pc:docMkLst>
        <pc:docMk/>
      </pc:docMkLst>
      <pc:sldChg chg="mod">
        <pc:chgData name="Frances Hichens" userId="S::fchichens@tep.cambrianlt.org::bd9f06a3-49b5-4551-b8ea-0ea4b85db731" providerId="AD" clId="Web-{6BB6BAF8-E38F-FE14-BD2F-B1ADEAFAFDF7}" dt="2025-09-08T09:46:28.411" v="101"/>
        <pc:sldMkLst>
          <pc:docMk/>
          <pc:sldMk cId="1901270364" sldId="256"/>
        </pc:sldMkLst>
      </pc:sldChg>
      <pc:sldChg chg="mod setBg">
        <pc:chgData name="Frances Hichens" userId="S::fchichens@tep.cambrianlt.org::bd9f06a3-49b5-4551-b8ea-0ea4b85db731" providerId="AD" clId="Web-{6BB6BAF8-E38F-FE14-BD2F-B1ADEAFAFDF7}" dt="2025-09-08T09:46:28.411" v="101"/>
        <pc:sldMkLst>
          <pc:docMk/>
          <pc:sldMk cId="1767870531" sldId="257"/>
        </pc:sldMkLst>
      </pc:sldChg>
      <pc:sldChg chg="modSp mod">
        <pc:chgData name="Frances Hichens" userId="S::fchichens@tep.cambrianlt.org::bd9f06a3-49b5-4551-b8ea-0ea4b85db731" providerId="AD" clId="Web-{6BB6BAF8-E38F-FE14-BD2F-B1ADEAFAFDF7}" dt="2025-09-08T09:46:28.411" v="101"/>
        <pc:sldMkLst>
          <pc:docMk/>
          <pc:sldMk cId="302723312" sldId="258"/>
        </pc:sldMkLst>
        <pc:spChg chg="mod">
          <ac:chgData name="Frances Hichens" userId="S::fchichens@tep.cambrianlt.org::bd9f06a3-49b5-4551-b8ea-0ea4b85db731" providerId="AD" clId="Web-{6BB6BAF8-E38F-FE14-BD2F-B1ADEAFAFDF7}" dt="2025-09-08T09:41:23.444" v="0" actId="20577"/>
          <ac:spMkLst>
            <pc:docMk/>
            <pc:sldMk cId="302723312" sldId="258"/>
            <ac:spMk id="2" creationId="{BA3ECC5E-2409-BDFB-7C42-9DEECC4F7021}"/>
          </ac:spMkLst>
        </pc:spChg>
        <pc:spChg chg="mod">
          <ac:chgData name="Frances Hichens" userId="S::fchichens@tep.cambrianlt.org::bd9f06a3-49b5-4551-b8ea-0ea4b85db731" providerId="AD" clId="Web-{6BB6BAF8-E38F-FE14-BD2F-B1ADEAFAFDF7}" dt="2025-09-08T09:41:35.226" v="12" actId="20577"/>
          <ac:spMkLst>
            <pc:docMk/>
            <pc:sldMk cId="302723312" sldId="258"/>
            <ac:spMk id="3" creationId="{E1AD31DD-F293-2AE9-53B0-6003460D072A}"/>
          </ac:spMkLst>
        </pc:spChg>
      </pc:sldChg>
      <pc:sldChg chg="modSp mod">
        <pc:chgData name="Frances Hichens" userId="S::fchichens@tep.cambrianlt.org::bd9f06a3-49b5-4551-b8ea-0ea4b85db731" providerId="AD" clId="Web-{6BB6BAF8-E38F-FE14-BD2F-B1ADEAFAFDF7}" dt="2025-09-08T09:46:53.849" v="105" actId="20577"/>
        <pc:sldMkLst>
          <pc:docMk/>
          <pc:sldMk cId="2444033857" sldId="260"/>
        </pc:sldMkLst>
        <pc:spChg chg="mod">
          <ac:chgData name="Frances Hichens" userId="S::fchichens@tep.cambrianlt.org::bd9f06a3-49b5-4551-b8ea-0ea4b85db731" providerId="AD" clId="Web-{6BB6BAF8-E38F-FE14-BD2F-B1ADEAFAFDF7}" dt="2025-09-08T09:46:53.849" v="105" actId="20577"/>
          <ac:spMkLst>
            <pc:docMk/>
            <pc:sldMk cId="2444033857" sldId="260"/>
            <ac:spMk id="9" creationId="{A60FB374-53AE-EADC-C10B-6AB404508FFB}"/>
          </ac:spMkLst>
        </pc:spChg>
      </pc:sldChg>
      <pc:sldChg chg="mod">
        <pc:chgData name="Frances Hichens" userId="S::fchichens@tep.cambrianlt.org::bd9f06a3-49b5-4551-b8ea-0ea4b85db731" providerId="AD" clId="Web-{6BB6BAF8-E38F-FE14-BD2F-B1ADEAFAFDF7}" dt="2025-09-08T09:46:28.411" v="101"/>
        <pc:sldMkLst>
          <pc:docMk/>
          <pc:sldMk cId="153432682" sldId="261"/>
        </pc:sldMkLst>
      </pc:sldChg>
      <pc:sldChg chg="mod">
        <pc:chgData name="Frances Hichens" userId="S::fchichens@tep.cambrianlt.org::bd9f06a3-49b5-4551-b8ea-0ea4b85db731" providerId="AD" clId="Web-{6BB6BAF8-E38F-FE14-BD2F-B1ADEAFAFDF7}" dt="2025-09-08T09:46:28.411" v="101"/>
        <pc:sldMkLst>
          <pc:docMk/>
          <pc:sldMk cId="3768943503" sldId="262"/>
        </pc:sldMkLst>
      </pc:sldChg>
      <pc:sldChg chg="mod">
        <pc:chgData name="Frances Hichens" userId="S::fchichens@tep.cambrianlt.org::bd9f06a3-49b5-4551-b8ea-0ea4b85db731" providerId="AD" clId="Web-{6BB6BAF8-E38F-FE14-BD2F-B1ADEAFAFDF7}" dt="2025-09-08T09:46:28.411" v="101"/>
        <pc:sldMkLst>
          <pc:docMk/>
          <pc:sldMk cId="3945890539" sldId="263"/>
        </pc:sldMkLst>
      </pc:sldChg>
      <pc:sldChg chg="modSp mod">
        <pc:chgData name="Frances Hichens" userId="S::fchichens@tep.cambrianlt.org::bd9f06a3-49b5-4551-b8ea-0ea4b85db731" providerId="AD" clId="Web-{6BB6BAF8-E38F-FE14-BD2F-B1ADEAFAFDF7}" dt="2025-09-08T09:51:20.183" v="193" actId="20577"/>
        <pc:sldMkLst>
          <pc:docMk/>
          <pc:sldMk cId="3482709925" sldId="264"/>
        </pc:sldMkLst>
        <pc:spChg chg="mod">
          <ac:chgData name="Frances Hichens" userId="S::fchichens@tep.cambrianlt.org::bd9f06a3-49b5-4551-b8ea-0ea4b85db731" providerId="AD" clId="Web-{6BB6BAF8-E38F-FE14-BD2F-B1ADEAFAFDF7}" dt="2025-09-08T09:51:20.183" v="193" actId="20577"/>
          <ac:spMkLst>
            <pc:docMk/>
            <pc:sldMk cId="3482709925" sldId="264"/>
            <ac:spMk id="3" creationId="{E6A161DA-0B92-5730-A09A-8EE14880E964}"/>
          </ac:spMkLst>
        </pc:spChg>
      </pc:sldChg>
      <pc:sldChg chg="mod">
        <pc:chgData name="Frances Hichens" userId="S::fchichens@tep.cambrianlt.org::bd9f06a3-49b5-4551-b8ea-0ea4b85db731" providerId="AD" clId="Web-{6BB6BAF8-E38F-FE14-BD2F-B1ADEAFAFDF7}" dt="2025-09-08T09:46:28.411" v="101"/>
        <pc:sldMkLst>
          <pc:docMk/>
          <pc:sldMk cId="3081636659" sldId="266"/>
        </pc:sldMkLst>
      </pc:sldChg>
      <pc:sldChg chg="modSp mod">
        <pc:chgData name="Frances Hichens" userId="S::fchichens@tep.cambrianlt.org::bd9f06a3-49b5-4551-b8ea-0ea4b85db731" providerId="AD" clId="Web-{6BB6BAF8-E38F-FE14-BD2F-B1ADEAFAFDF7}" dt="2025-09-08T09:46:28.411" v="101"/>
        <pc:sldMkLst>
          <pc:docMk/>
          <pc:sldMk cId="2233018261" sldId="267"/>
        </pc:sldMkLst>
        <pc:spChg chg="mod">
          <ac:chgData name="Frances Hichens" userId="S::fchichens@tep.cambrianlt.org::bd9f06a3-49b5-4551-b8ea-0ea4b85db731" providerId="AD" clId="Web-{6BB6BAF8-E38F-FE14-BD2F-B1ADEAFAFDF7}" dt="2025-09-08T09:46:05.816" v="99" actId="20577"/>
          <ac:spMkLst>
            <pc:docMk/>
            <pc:sldMk cId="2233018261" sldId="267"/>
            <ac:spMk id="3" creationId="{A907491C-DEF0-C8E6-5E67-7892EFACBB70}"/>
          </ac:spMkLst>
        </pc:spChg>
      </pc:sldChg>
      <pc:sldChg chg="mod">
        <pc:chgData name="Frances Hichens" userId="S::fchichens@tep.cambrianlt.org::bd9f06a3-49b5-4551-b8ea-0ea4b85db731" providerId="AD" clId="Web-{6BB6BAF8-E38F-FE14-BD2F-B1ADEAFAFDF7}" dt="2025-09-08T09:46:28.411" v="101"/>
        <pc:sldMkLst>
          <pc:docMk/>
          <pc:sldMk cId="4053258113" sldId="268"/>
        </pc:sldMkLst>
      </pc:sldChg>
      <pc:sldChg chg="mod">
        <pc:chgData name="Frances Hichens" userId="S::fchichens@tep.cambrianlt.org::bd9f06a3-49b5-4551-b8ea-0ea4b85db731" providerId="AD" clId="Web-{6BB6BAF8-E38F-FE14-BD2F-B1ADEAFAFDF7}" dt="2025-09-08T09:46:28.411" v="101"/>
        <pc:sldMkLst>
          <pc:docMk/>
          <pc:sldMk cId="2766038783" sldId="269"/>
        </pc:sldMkLst>
      </pc:sldChg>
      <pc:sldMasterChg chg="mod setBg modSldLayout">
        <pc:chgData name="Frances Hichens" userId="S::fchichens@tep.cambrianlt.org::bd9f06a3-49b5-4551-b8ea-0ea4b85db731" providerId="AD" clId="Web-{6BB6BAF8-E38F-FE14-BD2F-B1ADEAFAFDF7}" dt="2025-09-08T09:46:28.411" v="101"/>
        <pc:sldMasterMkLst>
          <pc:docMk/>
          <pc:sldMasterMk cId="2167341510" sldId="2147483648"/>
        </pc:sldMasterMkLst>
        <pc:sldLayoutChg chg="mod">
          <pc:chgData name="Frances Hichens" userId="S::fchichens@tep.cambrianlt.org::bd9f06a3-49b5-4551-b8ea-0ea4b85db731" providerId="AD" clId="Web-{6BB6BAF8-E38F-FE14-BD2F-B1ADEAFAFDF7}" dt="2025-09-08T09:46:28.411" v="101"/>
          <pc:sldLayoutMkLst>
            <pc:docMk/>
            <pc:sldMasterMk cId="2167341510" sldId="2147483648"/>
            <pc:sldLayoutMk cId="2001084542" sldId="2147483649"/>
          </pc:sldLayoutMkLst>
        </pc:sldLayoutChg>
        <pc:sldLayoutChg chg="mod">
          <pc:chgData name="Frances Hichens" userId="S::fchichens@tep.cambrianlt.org::bd9f06a3-49b5-4551-b8ea-0ea4b85db731" providerId="AD" clId="Web-{6BB6BAF8-E38F-FE14-BD2F-B1ADEAFAFDF7}" dt="2025-09-08T09:46:28.411" v="101"/>
          <pc:sldLayoutMkLst>
            <pc:docMk/>
            <pc:sldMasterMk cId="2167341510" sldId="2147483648"/>
            <pc:sldLayoutMk cId="1714568627" sldId="2147483650"/>
          </pc:sldLayoutMkLst>
        </pc:sldLayoutChg>
        <pc:sldLayoutChg chg="mod">
          <pc:chgData name="Frances Hichens" userId="S::fchichens@tep.cambrianlt.org::bd9f06a3-49b5-4551-b8ea-0ea4b85db731" providerId="AD" clId="Web-{6BB6BAF8-E38F-FE14-BD2F-B1ADEAFAFDF7}" dt="2025-09-08T09:46:28.411" v="101"/>
          <pc:sldLayoutMkLst>
            <pc:docMk/>
            <pc:sldMasterMk cId="2167341510" sldId="2147483648"/>
            <pc:sldLayoutMk cId="2019756243" sldId="2147483651"/>
          </pc:sldLayoutMkLst>
        </pc:sldLayoutChg>
        <pc:sldLayoutChg chg="mod">
          <pc:chgData name="Frances Hichens" userId="S::fchichens@tep.cambrianlt.org::bd9f06a3-49b5-4551-b8ea-0ea4b85db731" providerId="AD" clId="Web-{6BB6BAF8-E38F-FE14-BD2F-B1ADEAFAFDF7}" dt="2025-09-08T09:46:28.411" v="101"/>
          <pc:sldLayoutMkLst>
            <pc:docMk/>
            <pc:sldMasterMk cId="2167341510" sldId="2147483648"/>
            <pc:sldLayoutMk cId="3088371184" sldId="2147483652"/>
          </pc:sldLayoutMkLst>
        </pc:sldLayoutChg>
        <pc:sldLayoutChg chg="mod">
          <pc:chgData name="Frances Hichens" userId="S::fchichens@tep.cambrianlt.org::bd9f06a3-49b5-4551-b8ea-0ea4b85db731" providerId="AD" clId="Web-{6BB6BAF8-E38F-FE14-BD2F-B1ADEAFAFDF7}" dt="2025-09-08T09:46:28.411" v="101"/>
          <pc:sldLayoutMkLst>
            <pc:docMk/>
            <pc:sldMasterMk cId="2167341510" sldId="2147483648"/>
            <pc:sldLayoutMk cId="123749783" sldId="2147483653"/>
          </pc:sldLayoutMkLst>
        </pc:sldLayoutChg>
        <pc:sldLayoutChg chg="mod">
          <pc:chgData name="Frances Hichens" userId="S::fchichens@tep.cambrianlt.org::bd9f06a3-49b5-4551-b8ea-0ea4b85db731" providerId="AD" clId="Web-{6BB6BAF8-E38F-FE14-BD2F-B1ADEAFAFDF7}" dt="2025-09-08T09:46:28.411" v="101"/>
          <pc:sldLayoutMkLst>
            <pc:docMk/>
            <pc:sldMasterMk cId="2167341510" sldId="2147483648"/>
            <pc:sldLayoutMk cId="960384181" sldId="2147483654"/>
          </pc:sldLayoutMkLst>
        </pc:sldLayoutChg>
        <pc:sldLayoutChg chg="mod">
          <pc:chgData name="Frances Hichens" userId="S::fchichens@tep.cambrianlt.org::bd9f06a3-49b5-4551-b8ea-0ea4b85db731" providerId="AD" clId="Web-{6BB6BAF8-E38F-FE14-BD2F-B1ADEAFAFDF7}" dt="2025-09-08T09:46:28.411" v="101"/>
          <pc:sldLayoutMkLst>
            <pc:docMk/>
            <pc:sldMasterMk cId="2167341510" sldId="2147483648"/>
            <pc:sldLayoutMk cId="864012273" sldId="2147483655"/>
          </pc:sldLayoutMkLst>
        </pc:sldLayoutChg>
        <pc:sldLayoutChg chg="mod">
          <pc:chgData name="Frances Hichens" userId="S::fchichens@tep.cambrianlt.org::bd9f06a3-49b5-4551-b8ea-0ea4b85db731" providerId="AD" clId="Web-{6BB6BAF8-E38F-FE14-BD2F-B1ADEAFAFDF7}" dt="2025-09-08T09:46:28.411" v="101"/>
          <pc:sldLayoutMkLst>
            <pc:docMk/>
            <pc:sldMasterMk cId="2167341510" sldId="2147483648"/>
            <pc:sldLayoutMk cId="4060108733" sldId="2147483656"/>
          </pc:sldLayoutMkLst>
        </pc:sldLayoutChg>
        <pc:sldLayoutChg chg="mod">
          <pc:chgData name="Frances Hichens" userId="S::fchichens@tep.cambrianlt.org::bd9f06a3-49b5-4551-b8ea-0ea4b85db731" providerId="AD" clId="Web-{6BB6BAF8-E38F-FE14-BD2F-B1ADEAFAFDF7}" dt="2025-09-08T09:46:28.411" v="101"/>
          <pc:sldLayoutMkLst>
            <pc:docMk/>
            <pc:sldMasterMk cId="2167341510" sldId="2147483648"/>
            <pc:sldLayoutMk cId="379290540" sldId="2147483657"/>
          </pc:sldLayoutMkLst>
        </pc:sldLayoutChg>
        <pc:sldLayoutChg chg="mod">
          <pc:chgData name="Frances Hichens" userId="S::fchichens@tep.cambrianlt.org::bd9f06a3-49b5-4551-b8ea-0ea4b85db731" providerId="AD" clId="Web-{6BB6BAF8-E38F-FE14-BD2F-B1ADEAFAFDF7}" dt="2025-09-08T09:46:28.411" v="101"/>
          <pc:sldLayoutMkLst>
            <pc:docMk/>
            <pc:sldMasterMk cId="2167341510" sldId="2147483648"/>
            <pc:sldLayoutMk cId="3270458489" sldId="2147483658"/>
          </pc:sldLayoutMkLst>
        </pc:sldLayoutChg>
        <pc:sldLayoutChg chg="mod">
          <pc:chgData name="Frances Hichens" userId="S::fchichens@tep.cambrianlt.org::bd9f06a3-49b5-4551-b8ea-0ea4b85db731" providerId="AD" clId="Web-{6BB6BAF8-E38F-FE14-BD2F-B1ADEAFAFDF7}" dt="2025-09-08T09:46:28.411" v="101"/>
          <pc:sldLayoutMkLst>
            <pc:docMk/>
            <pc:sldMasterMk cId="2167341510" sldId="2147483648"/>
            <pc:sldLayoutMk cId="1678751942" sldId="2147483659"/>
          </pc:sldLayoutMkLst>
        </pc:sldLayoutChg>
      </pc:sldMasterChg>
    </pc:docChg>
  </pc:docChgLst>
  <pc:docChgLst>
    <pc:chgData name="Shelley McIntosh" userId="60568daa-4a46-4c5c-b25c-95bcb3fd1ab5" providerId="ADAL" clId="{300682CE-3373-41FC-95B8-3E1737D3D07A}"/>
    <pc:docChg chg="custSel modSld">
      <pc:chgData name="Shelley McIntosh" userId="60568daa-4a46-4c5c-b25c-95bcb3fd1ab5" providerId="ADAL" clId="{300682CE-3373-41FC-95B8-3E1737D3D07A}" dt="2025-09-04T14:35:15.428" v="79" actId="1076"/>
      <pc:docMkLst>
        <pc:docMk/>
      </pc:docMkLst>
      <pc:sldChg chg="addSp delSp modSp mod">
        <pc:chgData name="Shelley McIntosh" userId="60568daa-4a46-4c5c-b25c-95bcb3fd1ab5" providerId="ADAL" clId="{300682CE-3373-41FC-95B8-3E1737D3D07A}" dt="2025-09-04T14:35:15.428" v="79" actId="1076"/>
        <pc:sldMkLst>
          <pc:docMk/>
          <pc:sldMk cId="1901270364" sldId="256"/>
        </pc:sldMkLst>
        <pc:spChg chg="mod">
          <ac:chgData name="Shelley McIntosh" userId="60568daa-4a46-4c5c-b25c-95bcb3fd1ab5" providerId="ADAL" clId="{300682CE-3373-41FC-95B8-3E1737D3D07A}" dt="2025-09-04T14:18:05.245" v="10" actId="122"/>
          <ac:spMkLst>
            <pc:docMk/>
            <pc:sldMk cId="1901270364" sldId="256"/>
            <ac:spMk id="2" creationId="{4FE00E1D-EAAF-9E80-6633-43C16B742172}"/>
          </ac:spMkLst>
        </pc:spChg>
        <pc:spChg chg="mod">
          <ac:chgData name="Shelley McIntosh" userId="60568daa-4a46-4c5c-b25c-95bcb3fd1ab5" providerId="ADAL" clId="{300682CE-3373-41FC-95B8-3E1737D3D07A}" dt="2025-09-04T14:18:01.674" v="7" actId="20577"/>
          <ac:spMkLst>
            <pc:docMk/>
            <pc:sldMk cId="1901270364" sldId="256"/>
            <ac:spMk id="3" creationId="{45BCB6D3-E7E0-7310-A6F7-1602C9349FA0}"/>
          </ac:spMkLst>
        </pc:spChg>
        <pc:picChg chg="add mod">
          <ac:chgData name="Shelley McIntosh" userId="60568daa-4a46-4c5c-b25c-95bcb3fd1ab5" providerId="ADAL" clId="{300682CE-3373-41FC-95B8-3E1737D3D07A}" dt="2025-09-04T14:35:15.428" v="79" actId="1076"/>
          <ac:picMkLst>
            <pc:docMk/>
            <pc:sldMk cId="1901270364" sldId="256"/>
            <ac:picMk id="2050" creationId="{7FADD25E-B808-8049-08A7-39CA8B5ECCE5}"/>
          </ac:picMkLst>
        </pc:picChg>
      </pc:sldChg>
      <pc:sldChg chg="addSp delSp modSp mod">
        <pc:chgData name="Shelley McIntosh" userId="60568daa-4a46-4c5c-b25c-95bcb3fd1ab5" providerId="ADAL" clId="{300682CE-3373-41FC-95B8-3E1737D3D07A}" dt="2025-09-04T14:26:02.617" v="73" actId="14100"/>
        <pc:sldMkLst>
          <pc:docMk/>
          <pc:sldMk cId="1767870531" sldId="257"/>
        </pc:sldMkLst>
        <pc:spChg chg="mod">
          <ac:chgData name="Shelley McIntosh" userId="60568daa-4a46-4c5c-b25c-95bcb3fd1ab5" providerId="ADAL" clId="{300682CE-3373-41FC-95B8-3E1737D3D07A}" dt="2025-09-04T14:18:30.896" v="30" actId="20577"/>
          <ac:spMkLst>
            <pc:docMk/>
            <pc:sldMk cId="1767870531" sldId="257"/>
            <ac:spMk id="3" creationId="{ABB4AF0E-31D1-0244-AE44-FAF7A7A8F3EA}"/>
          </ac:spMkLst>
        </pc:spChg>
        <pc:spChg chg="mod">
          <ac:chgData name="Shelley McIntosh" userId="60568daa-4a46-4c5c-b25c-95bcb3fd1ab5" providerId="ADAL" clId="{300682CE-3373-41FC-95B8-3E1737D3D07A}" dt="2025-09-04T14:18:51.118" v="67" actId="20577"/>
          <ac:spMkLst>
            <pc:docMk/>
            <pc:sldMk cId="1767870531" sldId="257"/>
            <ac:spMk id="4" creationId="{C4183BF4-69BA-B012-058C-A3C3D9009B62}"/>
          </ac:spMkLst>
        </pc:spChg>
        <pc:picChg chg="add mod">
          <ac:chgData name="Shelley McIntosh" userId="60568daa-4a46-4c5c-b25c-95bcb3fd1ab5" providerId="ADAL" clId="{300682CE-3373-41FC-95B8-3E1737D3D07A}" dt="2025-09-04T14:18:59.437" v="70" actId="14100"/>
          <ac:picMkLst>
            <pc:docMk/>
            <pc:sldMk cId="1767870531" sldId="257"/>
            <ac:picMk id="7" creationId="{22F5944D-91B3-6509-A59F-8C302450314B}"/>
          </ac:picMkLst>
        </pc:picChg>
        <pc:picChg chg="add mod">
          <ac:chgData name="Shelley McIntosh" userId="60568daa-4a46-4c5c-b25c-95bcb3fd1ab5" providerId="ADAL" clId="{300682CE-3373-41FC-95B8-3E1737D3D07A}" dt="2025-09-04T14:18:56.877" v="69" actId="14100"/>
          <ac:picMkLst>
            <pc:docMk/>
            <pc:sldMk cId="1767870531" sldId="257"/>
            <ac:picMk id="1026" creationId="{9363B9A8-0651-8276-1908-A7D519083A35}"/>
          </ac:picMkLst>
        </pc:picChg>
        <pc:picChg chg="add mod">
          <ac:chgData name="Shelley McIntosh" userId="60568daa-4a46-4c5c-b25c-95bcb3fd1ab5" providerId="ADAL" clId="{300682CE-3373-41FC-95B8-3E1737D3D07A}" dt="2025-09-04T14:26:02.617" v="73" actId="14100"/>
          <ac:picMkLst>
            <pc:docMk/>
            <pc:sldMk cId="1767870531" sldId="257"/>
            <ac:picMk id="1027" creationId="{1D3BE63D-4C9D-68EA-A6ED-D2D2EC4FBA06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26DC08-7AAE-5EF7-987B-113F8353BA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30D25F-FE01-AB58-0322-8DBA15F046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A64DAD-79FA-CC15-68F4-48A32FDD4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72A036-A067-699A-C942-FE088283C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B8CB08-EE2F-F8C1-1658-B3697E672D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1084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CB7A92-6F5C-AFA2-27C5-E1337144EB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E1A020-3C56-52E0-318F-4ABA1689EB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F25729-9BEA-46F4-C9E8-2D68E0E6F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1A0E9B-C68A-01D7-CF0A-B4A7A751B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A21CCE-ADC9-9AD3-446A-A9A8F63D0E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568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C2250-3603-6A6E-38E0-6690CC9B0A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1489F6-ABC8-4F22-92C0-96E1AF59AC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6C3085-6DDC-A3EA-40F5-5BBCC06205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838F4C-F4AE-CFF5-B7F2-B1A8D9C4C2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0E0714-8440-3A38-20FF-974239271E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9756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7A2980-B44D-CC62-A774-5FEB2C5B54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A153F1-9757-738E-DA3A-015E74B88D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D648FA-2886-2CD5-3550-4CE81DE67A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4D77FA-02DA-CAB9-D952-594B0D5C37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199F01-B09C-9F3B-91A3-6080520B35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1EB7AB-6630-A996-BB3B-77B8C2C19C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371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22BB88-84F1-2F4A-69FB-26929B672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667619-8809-6453-C255-B8207D2F0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3838D5-50B8-6E8F-A0BB-FC90A2C7CC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0220E4-DF99-96DB-4D6A-70F2D9DBB3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71CEDF-2826-6AA3-793C-5FA49DFEED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5F5DF1-D5A5-AAA2-7B20-71CB5978B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6FC58D0-0A2A-961E-1DC2-1507F3A2A2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4E4A9B-18E2-93A5-B92A-777B03524B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749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441105-B49B-45E9-6B8B-1FE1AF91A9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382E7BA-E497-42FE-55D9-3AC376F36E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05138CD-FE20-B5DA-8308-F2AC13DB0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8FF707-8DB5-D98A-C2C8-4B87C335C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3841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71ED1AC-BFF0-ADF7-4190-149FAEF7A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3EFCD9B-9B97-206C-507D-BC9614C6B5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CF5945-B634-4BBD-D41B-6A5CBEC020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012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9BE006-C0E5-E772-4760-4FEB0CAF63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D1D836-EC35-6084-BD38-2294691C7F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B662FD-55F6-D16E-8A47-7A027F7186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28029D-EE1D-F7A7-82B2-88D7CE074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0D1A57-D49C-A389-19E4-E0010879A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21A0D7-7C31-36F3-80A7-0013A36ED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108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B7847-B574-293B-5FD5-1E686C878C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969B705-F761-982D-D1FE-3CE9E64470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4E52AC-119E-60A3-7F8D-4E6C8736A1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5DDBF6-2440-0D5A-BFE4-3D3B77C77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0BF8AF-4CE6-84EF-88F6-AF566AC63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B1C024-F7AC-0357-BCF7-DA8F4C005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90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69C359-0B8D-F00A-0505-551EF7B547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5E09BB-F645-FE4D-542A-64A8FB31A9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1580ED-C494-3314-6BDC-9F4B3BA126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4399EB-B28B-F257-8EC2-0AA0D72980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A91F46-F692-F19D-04A3-F0A294F1D7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458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20CE76C-0162-3648-B0AF-3232F87AFC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19B415-A963-6E1F-F909-340C09B409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288F83-ECF3-5E59-AE0D-9247039491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15EFC2-5C34-E6CF-3428-581796F5DC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ACF528-F3D2-A2B9-01CC-E6AE68733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751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9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3424655-7414-B6AC-4733-7D0AF8E7DD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87215B-0242-A7E4-E4BC-FFC05BCB66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570545-2583-B17A-D74F-0B4D9554B5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58487A3-1D0A-4830-86E1-EAEB317B5CC1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90D81-2CC9-1618-D6DE-7421634B2E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81126A-5D68-30FE-510F-44D3578FF6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341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3363022-C969-41E9-8EB2-E4C94908C1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1695" cy="685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D1AD6B3-BE88-4CEB-BA17-790657CC47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E00E1D-EAAF-9E80-6633-43C16B7421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74587" y="845435"/>
            <a:ext cx="4805996" cy="1297115"/>
          </a:xfrm>
        </p:spPr>
        <p:txBody>
          <a:bodyPr anchor="t">
            <a:normAutofit fontScale="90000"/>
          </a:bodyPr>
          <a:lstStyle/>
          <a:p>
            <a:r>
              <a:rPr lang="en-GB" sz="3400" dirty="0">
                <a:solidFill>
                  <a:schemeClr val="tx2"/>
                </a:solidFill>
                <a:latin typeface="Twinkl Cursive Looped Semibold" panose="02000000000000000000" pitchFamily="2" charset="0"/>
              </a:rPr>
              <a:t>Welcome to Year 2 at The Elms Primary School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BCB6D3-E7E0-7310-A6F7-1602C9349F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00235" y="2018775"/>
            <a:ext cx="4805691" cy="838831"/>
          </a:xfrm>
        </p:spPr>
        <p:txBody>
          <a:bodyPr anchor="b">
            <a:normAutofit/>
          </a:bodyPr>
          <a:lstStyle/>
          <a:p>
            <a:r>
              <a:rPr lang="en-GB" sz="2000" dirty="0">
                <a:solidFill>
                  <a:schemeClr val="tx2"/>
                </a:solidFill>
                <a:latin typeface="Twinkl Cursive Looped Semibold" panose="02000000000000000000" pitchFamily="2" charset="0"/>
              </a:rPr>
              <a:t>Sycamore Class</a:t>
            </a:r>
          </a:p>
        </p:txBody>
      </p:sp>
      <p:pic>
        <p:nvPicPr>
          <p:cNvPr id="5" name="Picture 4" descr="A logo of a school&#10;&#10;AI-generated content may be incorrect.">
            <a:extLst>
              <a:ext uri="{FF2B5EF4-FFF2-40B4-BE49-F238E27FC236}">
                <a16:creationId xmlns:a16="http://schemas.microsoft.com/office/drawing/2014/main" id="{C33CC106-0979-E171-031D-8869DE1902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470" y="2018775"/>
            <a:ext cx="4141760" cy="3734849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89D1390B-7E13-4B4F-9CB2-39106341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253" y="-5977"/>
            <a:ext cx="6238675" cy="6863979"/>
            <a:chOff x="305" y="-5977"/>
            <a:chExt cx="6238675" cy="6863979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E720206-AA49-4786-A932-A2650DE091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34854"/>
              <a:ext cx="6028697" cy="6817170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Twinkl Cursive Looped Semibold" panose="02000000000000000000" pitchFamily="2" charset="0"/>
              </a:endParaRPr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72F6EE6-EDE9-45A5-8F6D-02B9B7CB2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1"/>
              <a:ext cx="6165116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Twinkl Cursive Looped Semibold" panose="02000000000000000000" pitchFamily="2" charset="0"/>
              </a:endParaRP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C093DC50-3BD7-46B1-A300-CD207E152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-5977"/>
              <a:ext cx="6238675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Twinkl Cursive Looped Semibold" panose="02000000000000000000" pitchFamily="2" charset="0"/>
              </a:endParaRPr>
            </a:p>
          </p:txBody>
        </p:sp>
      </p:grpSp>
      <p:pic>
        <p:nvPicPr>
          <p:cNvPr id="2050" name="Picture 2" descr="Sycamore - SBVPA">
            <a:extLst>
              <a:ext uri="{FF2B5EF4-FFF2-40B4-BE49-F238E27FC236}">
                <a16:creationId xmlns:a16="http://schemas.microsoft.com/office/drawing/2014/main" id="{7FADD25E-B808-8049-08A7-39CA8B5ECC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8443" y="2987985"/>
            <a:ext cx="4194170" cy="3145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12703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8AA339-3880-4BB1-9F70-39766E875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 Semibold" panose="02000000000000000000" pitchFamily="2" charset="0"/>
              </a:rPr>
              <a:t>Your Teaching Team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B4AF0E-31D1-0244-AE44-FAF7A7A8F3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236029"/>
            <a:ext cx="4528457" cy="94093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dirty="0">
                <a:latin typeface="Twinkl Cursive Looped" panose="02000000000000000000" pitchFamily="2" charset="0"/>
              </a:rPr>
              <a:t>Mrs Hichens</a:t>
            </a:r>
          </a:p>
          <a:p>
            <a:pPr marL="0" indent="0" algn="ctr">
              <a:buNone/>
            </a:pPr>
            <a:r>
              <a:rPr lang="en-GB" dirty="0">
                <a:latin typeface="Twinkl Cursive Looped" panose="02000000000000000000" pitchFamily="2" charset="0"/>
              </a:rPr>
              <a:t>Class Teacher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4183BF4-69BA-B012-058C-A3C3D9009B62}"/>
              </a:ext>
            </a:extLst>
          </p:cNvPr>
          <p:cNvSpPr txBox="1">
            <a:spLocks/>
          </p:cNvSpPr>
          <p:nvPr/>
        </p:nvSpPr>
        <p:spPr>
          <a:xfrm>
            <a:off x="6521824" y="5236029"/>
            <a:ext cx="4528457" cy="94093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>
                <a:latin typeface="Twinkl Cursive Looped" panose="02000000000000000000" pitchFamily="2" charset="0"/>
              </a:rPr>
              <a:t>Mrs Castle and Mrs Flanegan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dirty="0">
                <a:latin typeface="Twinkl Cursive Looped" panose="02000000000000000000" pitchFamily="2" charset="0"/>
              </a:rPr>
              <a:t>Teaching Assistant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9363B9A8-0651-8276-1908-A7D519083A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69" b="2669"/>
          <a:stretch>
            <a:fillRect/>
          </a:stretch>
        </p:blipFill>
        <p:spPr bwMode="auto">
          <a:xfrm>
            <a:off x="1873622" y="2104226"/>
            <a:ext cx="2205319" cy="2956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22F5944D-91B3-6509-A59F-8C30245031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564" y="2067206"/>
            <a:ext cx="2386414" cy="2993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27" name="Picture 3">
            <a:extLst>
              <a:ext uri="{FF2B5EF4-FFF2-40B4-BE49-F238E27FC236}">
                <a16:creationId xmlns:a16="http://schemas.microsoft.com/office/drawing/2014/main" id="{1D3BE63D-4C9D-68EA-A6ED-D2D2EC4FBA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8072" y="2067205"/>
            <a:ext cx="2275728" cy="3024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7870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3D731D-5B6B-3FE5-7279-A9048CC697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038248A-211C-4EEC-8401-C761B929FB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0A849F-66D9-40C8-BEC8-35AFF8F456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3ECC5E-2409-BDFB-7C42-9DEECC4F7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226" y="1280679"/>
            <a:ext cx="9833548" cy="1325563"/>
          </a:xfrm>
        </p:spPr>
        <p:txBody>
          <a:bodyPr anchor="t">
            <a:normAutofit/>
          </a:bodyPr>
          <a:lstStyle/>
          <a:p>
            <a:pPr algn="ctr"/>
            <a:r>
              <a:rPr lang="en-GB" sz="5400" dirty="0">
                <a:solidFill>
                  <a:schemeClr val="tx2"/>
                </a:solidFill>
                <a:latin typeface="Twinkl Cursive Looped Semibold"/>
              </a:rPr>
              <a:t>Year 2 at The Elms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4542298-A2B1-480F-A11C-A40EDD19B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289890" y="0"/>
            <a:ext cx="3902110" cy="2382977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4AEB45E-B965-46A0-8557-C646B5011B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21A22C7-11AD-44B0-9BF7-6E3A458215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87049D82-B7F3-4192-8337-4BDB16955E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4A7FAD9-577C-4D2E-A3B5-C6D0A39D47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AD31DD-F293-2AE9-53B0-6003460D07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226" y="2184276"/>
            <a:ext cx="9833548" cy="373242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solidFill>
                  <a:schemeClr val="tx2"/>
                </a:solidFill>
                <a:latin typeface="Twinkl Cursive Looped" panose="02000000000000000000" pitchFamily="2" charset="0"/>
              </a:rPr>
              <a:t>Growth mindset- believing that they can! </a:t>
            </a:r>
          </a:p>
          <a:p>
            <a:endParaRPr lang="en-GB" dirty="0">
              <a:solidFill>
                <a:schemeClr val="tx2"/>
              </a:solidFill>
              <a:latin typeface="Twinkl Cursive Looped" panose="02000000000000000000" pitchFamily="2" charset="0"/>
            </a:endParaRPr>
          </a:p>
          <a:p>
            <a:r>
              <a:rPr lang="en-GB" dirty="0">
                <a:solidFill>
                  <a:schemeClr val="tx2"/>
                </a:solidFill>
                <a:latin typeface="Twinkl Cursive Looped" panose="02000000000000000000" pitchFamily="2" charset="0"/>
              </a:rPr>
              <a:t>Self-regulation- Zones of Regulation</a:t>
            </a:r>
          </a:p>
          <a:p>
            <a:endParaRPr lang="en-GB" dirty="0">
              <a:solidFill>
                <a:schemeClr val="tx2"/>
              </a:solidFill>
              <a:latin typeface="Twinkl Cursive Looped" panose="02000000000000000000" pitchFamily="2" charset="0"/>
            </a:endParaRPr>
          </a:p>
          <a:p>
            <a:r>
              <a:rPr lang="en-GB" dirty="0">
                <a:solidFill>
                  <a:schemeClr val="tx2"/>
                </a:solidFill>
                <a:latin typeface="Twinkl Cursive Looped"/>
              </a:rPr>
              <a:t>Kindness and problem solving</a:t>
            </a:r>
            <a:endParaRPr lang="en-GB" dirty="0">
              <a:solidFill>
                <a:schemeClr val="tx2"/>
              </a:solidFill>
              <a:latin typeface="Twinkl Cursive Looped" panose="02000000000000000000" pitchFamily="2" charset="0"/>
            </a:endParaRPr>
          </a:p>
          <a:p>
            <a:endParaRPr lang="en-GB" dirty="0">
              <a:solidFill>
                <a:schemeClr val="tx2"/>
              </a:solidFill>
              <a:latin typeface="Twinkl Cursive Looped"/>
            </a:endParaRPr>
          </a:p>
          <a:p>
            <a:r>
              <a:rPr lang="en-GB" dirty="0">
                <a:solidFill>
                  <a:schemeClr val="tx2"/>
                </a:solidFill>
                <a:latin typeface="Twinkl Cursive Looped"/>
              </a:rPr>
              <a:t>Independence</a:t>
            </a:r>
            <a:endParaRPr lang="en-GB" dirty="0">
              <a:solidFill>
                <a:schemeClr val="tx2"/>
              </a:solidFill>
              <a:latin typeface="Twinkl Cursive Looped" panose="02000000000000000000" pitchFamily="2" charset="0"/>
            </a:endParaRPr>
          </a:p>
          <a:p>
            <a:endParaRPr lang="en-GB" sz="1800" dirty="0">
              <a:solidFill>
                <a:schemeClr val="tx2"/>
              </a:solidFill>
              <a:latin typeface="Twinkl Cursive Looped" panose="02000000000000000000" pitchFamily="2" charset="0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A5C9C35-2375-49EB-B99C-17C87D42F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4682671"/>
            <a:ext cx="2898948" cy="2175328"/>
            <a:chOff x="-305" y="-1"/>
            <a:chExt cx="3832880" cy="2876136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BE7B8C5-3FC9-47E9-B555-AFCB849A4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15B6EFE-6DC2-4A72-AC12-BCCC3638A6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E8C1B65-6799-4DD1-B262-01901DA126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3829674-8FAF-4E90-9FB7-C6CE17839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027233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1E5E7A-26B3-7EC9-C853-4211D219F3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94C2AC-CED3-06C9-F39A-8480D401F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 Semibold" panose="02000000000000000000" pitchFamily="2" charset="0"/>
              </a:rPr>
              <a:t>Curriculum Highlights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07491C-DEF0-C8E6-5E67-7892EFACBB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Twinkl Cursive Looped"/>
              </a:rPr>
              <a:t>Kinex Experience – DT</a:t>
            </a:r>
            <a:endParaRPr lang="en-US" dirty="0"/>
          </a:p>
          <a:p>
            <a:r>
              <a:rPr lang="en-GB" dirty="0">
                <a:latin typeface="Twinkl Cursive Looped"/>
              </a:rPr>
              <a:t>Church visits (Christmas and Easter) - RE</a:t>
            </a:r>
          </a:p>
          <a:p>
            <a:r>
              <a:rPr lang="en-GB" dirty="0">
                <a:latin typeface="Twinkl Cursive Looped"/>
              </a:rPr>
              <a:t>Trunk Theatre (The Great Fire) - History</a:t>
            </a:r>
          </a:p>
          <a:p>
            <a:r>
              <a:rPr lang="en-GB" dirty="0">
                <a:latin typeface="Twinkl Cursive Looped"/>
              </a:rPr>
              <a:t>Fire Brigade Visit – History</a:t>
            </a:r>
          </a:p>
          <a:p>
            <a:r>
              <a:rPr lang="en-GB" dirty="0">
                <a:latin typeface="Twinkl Cursive Looped"/>
              </a:rPr>
              <a:t>Folly View - Geography</a:t>
            </a:r>
          </a:p>
          <a:p>
            <a:r>
              <a:rPr lang="en-GB" dirty="0">
                <a:latin typeface="Twinkl Cursive Looped"/>
              </a:rPr>
              <a:t>Indian food tasting – Writing</a:t>
            </a:r>
          </a:p>
          <a:p>
            <a:r>
              <a:rPr lang="en-GB" dirty="0">
                <a:latin typeface="Twinkl Cursive Looped"/>
              </a:rPr>
              <a:t>Cotswold Wildlife Park - Science</a:t>
            </a:r>
          </a:p>
        </p:txBody>
      </p:sp>
    </p:spTree>
    <p:extLst>
      <p:ext uri="{BB962C8B-B14F-4D97-AF65-F5344CB8AC3E}">
        <p14:creationId xmlns:p14="http://schemas.microsoft.com/office/powerpoint/2010/main" val="22330182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4C6ED7-09E3-CF35-7682-1A7E5DCC3D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440A548-C0D4-4418-940E-EDC2F1D9A5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708B267-8CD2-4684-A57B-9F10707692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E19B62-C293-8E26-ACB1-F98B9D89B0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98011" y="664029"/>
            <a:ext cx="6812070" cy="1886892"/>
          </a:xfrm>
        </p:spPr>
        <p:txBody>
          <a:bodyPr>
            <a:normAutofit/>
          </a:bodyPr>
          <a:lstStyle/>
          <a:p>
            <a:r>
              <a:rPr lang="en-GB" sz="5400" dirty="0">
                <a:solidFill>
                  <a:schemeClr val="tx2"/>
                </a:solidFill>
                <a:latin typeface="Twinkl Cursive Looped Semibold" panose="02000000000000000000" pitchFamily="2" charset="0"/>
              </a:rPr>
              <a:t>Values and Rewards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1E5AB36-9328-47E9-95AD-E38AC1C0E1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05" y="-369"/>
            <a:ext cx="6091008" cy="6858000"/>
            <a:chOff x="305" y="-369"/>
            <a:chExt cx="6091008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532450F-A219-4BF5-88FA-A47084237C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369"/>
              <a:ext cx="6057007" cy="6858000"/>
            </a:xfrm>
            <a:custGeom>
              <a:avLst/>
              <a:gdLst>
                <a:gd name="connsiteX0" fmla="*/ 1423825 w 6057007"/>
                <a:gd name="connsiteY0" fmla="*/ 0 h 6858000"/>
                <a:gd name="connsiteX1" fmla="*/ 4262456 w 6057007"/>
                <a:gd name="connsiteY1" fmla="*/ 0 h 6858000"/>
                <a:gd name="connsiteX2" fmla="*/ 4371584 w 6057007"/>
                <a:gd name="connsiteY2" fmla="*/ 79625 h 6858000"/>
                <a:gd name="connsiteX3" fmla="*/ 5400299 w 6057007"/>
                <a:gd name="connsiteY3" fmla="*/ 1779691 h 6858000"/>
                <a:gd name="connsiteX4" fmla="*/ 5961759 w 6057007"/>
                <a:gd name="connsiteY4" fmla="*/ 4554903 h 6858000"/>
                <a:gd name="connsiteX5" fmla="*/ 4326541 w 6057007"/>
                <a:gd name="connsiteY5" fmla="*/ 6729688 h 6858000"/>
                <a:gd name="connsiteX6" fmla="*/ 4109121 w 6057007"/>
                <a:gd name="connsiteY6" fmla="*/ 6858000 h 6858000"/>
                <a:gd name="connsiteX7" fmla="*/ 1145358 w 6057007"/>
                <a:gd name="connsiteY7" fmla="*/ 6858000 h 6858000"/>
                <a:gd name="connsiteX8" fmla="*/ 1143587 w 6057007"/>
                <a:gd name="connsiteY8" fmla="*/ 6856705 h 6858000"/>
                <a:gd name="connsiteX9" fmla="*/ 162579 w 6057007"/>
                <a:gd name="connsiteY9" fmla="*/ 6240990 h 6858000"/>
                <a:gd name="connsiteX10" fmla="*/ 0 w 6057007"/>
                <a:gd name="connsiteY10" fmla="*/ 6125553 h 6858000"/>
                <a:gd name="connsiteX11" fmla="*/ 0 w 6057007"/>
                <a:gd name="connsiteY11" fmla="*/ 4670879 h 6858000"/>
                <a:gd name="connsiteX12" fmla="*/ 38388 w 6057007"/>
                <a:gd name="connsiteY12" fmla="*/ 4778792 h 6858000"/>
                <a:gd name="connsiteX13" fmla="*/ 155449 w 6057007"/>
                <a:gd name="connsiteY13" fmla="*/ 5029879 h 6858000"/>
                <a:gd name="connsiteX14" fmla="*/ 411802 w 6057007"/>
                <a:gd name="connsiteY14" fmla="*/ 5399531 h 6858000"/>
                <a:gd name="connsiteX15" fmla="*/ 806388 w 6057007"/>
                <a:gd name="connsiteY15" fmla="*/ 5659633 h 6858000"/>
                <a:gd name="connsiteX16" fmla="*/ 1801512 w 6057007"/>
                <a:gd name="connsiteY16" fmla="*/ 6314010 h 6858000"/>
                <a:gd name="connsiteX17" fmla="*/ 2653483 w 6057007"/>
                <a:gd name="connsiteY17" fmla="*/ 6529898 h 6858000"/>
                <a:gd name="connsiteX18" fmla="*/ 3666486 w 6057007"/>
                <a:gd name="connsiteY18" fmla="*/ 6190615 h 6858000"/>
                <a:gd name="connsiteX19" fmla="*/ 4658657 w 6057007"/>
                <a:gd name="connsiteY19" fmla="*/ 5428179 h 6858000"/>
                <a:gd name="connsiteX20" fmla="*/ 5222967 w 6057007"/>
                <a:gd name="connsiteY20" fmla="*/ 4356944 h 6858000"/>
                <a:gd name="connsiteX21" fmla="*/ 4724795 w 6057007"/>
                <a:gd name="connsiteY21" fmla="*/ 2210416 h 6858000"/>
                <a:gd name="connsiteX22" fmla="*/ 4473185 w 6057007"/>
                <a:gd name="connsiteY22" fmla="*/ 1691554 h 6858000"/>
                <a:gd name="connsiteX23" fmla="*/ 4046677 w 6057007"/>
                <a:gd name="connsiteY23" fmla="*/ 911781 h 6858000"/>
                <a:gd name="connsiteX24" fmla="*/ 3555564 w 6057007"/>
                <a:gd name="connsiteY24" fmla="*/ 585888 h 6858000"/>
                <a:gd name="connsiteX25" fmla="*/ 2405914 w 6057007"/>
                <a:gd name="connsiteY25" fmla="*/ 536282 h 6858000"/>
                <a:gd name="connsiteX26" fmla="*/ 1345719 w 6057007"/>
                <a:gd name="connsiteY26" fmla="*/ 957619 h 6858000"/>
                <a:gd name="connsiteX27" fmla="*/ 73341 w 6057007"/>
                <a:gd name="connsiteY27" fmla="*/ 2571698 h 6858000"/>
                <a:gd name="connsiteX28" fmla="*/ 0 w 6057007"/>
                <a:gd name="connsiteY28" fmla="*/ 2803810 h 6858000"/>
                <a:gd name="connsiteX29" fmla="*/ 0 w 6057007"/>
                <a:gd name="connsiteY29" fmla="*/ 1147591 h 6858000"/>
                <a:gd name="connsiteX30" fmla="*/ 142706 w 6057007"/>
                <a:gd name="connsiteY30" fmla="*/ 968763 h 6858000"/>
                <a:gd name="connsiteX31" fmla="*/ 971831 w 6057007"/>
                <a:gd name="connsiteY31" fmla="*/ 249890 h 6858000"/>
                <a:gd name="connsiteX32" fmla="*/ 1288677 w 6057007"/>
                <a:gd name="connsiteY32" fmla="*/ 6583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6057007" h="6858000">
                  <a:moveTo>
                    <a:pt x="1423825" y="0"/>
                  </a:moveTo>
                  <a:lnTo>
                    <a:pt x="4262456" y="0"/>
                  </a:lnTo>
                  <a:lnTo>
                    <a:pt x="4371584" y="79625"/>
                  </a:lnTo>
                  <a:cubicBezTo>
                    <a:pt x="4860533" y="476670"/>
                    <a:pt x="5063885" y="1132812"/>
                    <a:pt x="5400299" y="1779691"/>
                  </a:cubicBezTo>
                  <a:cubicBezTo>
                    <a:pt x="5848849" y="2642194"/>
                    <a:pt x="6244956" y="3497996"/>
                    <a:pt x="5961759" y="4554903"/>
                  </a:cubicBezTo>
                  <a:cubicBezTo>
                    <a:pt x="5691575" y="5563242"/>
                    <a:pt x="5092427" y="6238887"/>
                    <a:pt x="4326541" y="6729688"/>
                  </a:cubicBezTo>
                  <a:lnTo>
                    <a:pt x="4109121" y="6858000"/>
                  </a:lnTo>
                  <a:lnTo>
                    <a:pt x="1145358" y="6858000"/>
                  </a:lnTo>
                  <a:lnTo>
                    <a:pt x="1143587" y="6856705"/>
                  </a:lnTo>
                  <a:cubicBezTo>
                    <a:pt x="699546" y="6541440"/>
                    <a:pt x="399287" y="6392433"/>
                    <a:pt x="162579" y="6240990"/>
                  </a:cubicBezTo>
                  <a:lnTo>
                    <a:pt x="0" y="6125553"/>
                  </a:lnTo>
                  <a:lnTo>
                    <a:pt x="0" y="4670879"/>
                  </a:lnTo>
                  <a:lnTo>
                    <a:pt x="38388" y="4778792"/>
                  </a:lnTo>
                  <a:cubicBezTo>
                    <a:pt x="72793" y="4862402"/>
                    <a:pt x="111802" y="4945953"/>
                    <a:pt x="155449" y="5029879"/>
                  </a:cubicBezTo>
                  <a:cubicBezTo>
                    <a:pt x="273464" y="5256810"/>
                    <a:pt x="351295" y="5344113"/>
                    <a:pt x="411802" y="5399531"/>
                  </a:cubicBezTo>
                  <a:cubicBezTo>
                    <a:pt x="500065" y="5480405"/>
                    <a:pt x="628514" y="5555615"/>
                    <a:pt x="806388" y="5659633"/>
                  </a:cubicBezTo>
                  <a:cubicBezTo>
                    <a:pt x="1044358" y="5798926"/>
                    <a:pt x="1370396" y="5989780"/>
                    <a:pt x="1801512" y="6314010"/>
                  </a:cubicBezTo>
                  <a:cubicBezTo>
                    <a:pt x="2037213" y="6491324"/>
                    <a:pt x="2315885" y="6561958"/>
                    <a:pt x="2653483" y="6529898"/>
                  </a:cubicBezTo>
                  <a:cubicBezTo>
                    <a:pt x="2962383" y="6500529"/>
                    <a:pt x="3312661" y="6383221"/>
                    <a:pt x="3666486" y="6190615"/>
                  </a:cubicBezTo>
                  <a:cubicBezTo>
                    <a:pt x="4083218" y="5963697"/>
                    <a:pt x="4407642" y="5714350"/>
                    <a:pt x="4658657" y="5428179"/>
                  </a:cubicBezTo>
                  <a:cubicBezTo>
                    <a:pt x="4927319" y="5121947"/>
                    <a:pt x="5111907" y="4771422"/>
                    <a:pt x="5222967" y="4356944"/>
                  </a:cubicBezTo>
                  <a:cubicBezTo>
                    <a:pt x="5418167" y="3628447"/>
                    <a:pt x="5139747" y="3007703"/>
                    <a:pt x="4724795" y="2210416"/>
                  </a:cubicBezTo>
                  <a:cubicBezTo>
                    <a:pt x="4631776" y="2031551"/>
                    <a:pt x="4551122" y="1858737"/>
                    <a:pt x="4473185" y="1691554"/>
                  </a:cubicBezTo>
                  <a:cubicBezTo>
                    <a:pt x="4326842" y="1377756"/>
                    <a:pt x="4200559" y="1106810"/>
                    <a:pt x="4046677" y="911781"/>
                  </a:cubicBezTo>
                  <a:cubicBezTo>
                    <a:pt x="3910561" y="739097"/>
                    <a:pt x="3763658" y="641647"/>
                    <a:pt x="3555564" y="585888"/>
                  </a:cubicBezTo>
                  <a:cubicBezTo>
                    <a:pt x="3178534" y="484863"/>
                    <a:pt x="2791842" y="468166"/>
                    <a:pt x="2405914" y="536282"/>
                  </a:cubicBezTo>
                  <a:cubicBezTo>
                    <a:pt x="2032757" y="602054"/>
                    <a:pt x="1676044" y="743871"/>
                    <a:pt x="1345719" y="957619"/>
                  </a:cubicBezTo>
                  <a:cubicBezTo>
                    <a:pt x="762775" y="1334788"/>
                    <a:pt x="318714" y="1900690"/>
                    <a:pt x="73341" y="2571698"/>
                  </a:cubicBezTo>
                  <a:lnTo>
                    <a:pt x="0" y="2803810"/>
                  </a:lnTo>
                  <a:lnTo>
                    <a:pt x="0" y="1147591"/>
                  </a:lnTo>
                  <a:lnTo>
                    <a:pt x="142706" y="968763"/>
                  </a:lnTo>
                  <a:cubicBezTo>
                    <a:pt x="388539" y="688063"/>
                    <a:pt x="668237" y="446316"/>
                    <a:pt x="971831" y="249890"/>
                  </a:cubicBezTo>
                  <a:cubicBezTo>
                    <a:pt x="1074829" y="183240"/>
                    <a:pt x="1180574" y="121805"/>
                    <a:pt x="1288677" y="6583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035AC662-4000-411A-9E33-6A4B6C0FCB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369"/>
              <a:ext cx="6091008" cy="6858000"/>
            </a:xfrm>
            <a:custGeom>
              <a:avLst/>
              <a:gdLst>
                <a:gd name="connsiteX0" fmla="*/ 0 w 6091008"/>
                <a:gd name="connsiteY0" fmla="*/ 5476844 h 6858000"/>
                <a:gd name="connsiteX1" fmla="*/ 15220 w 6091008"/>
                <a:gd name="connsiteY1" fmla="*/ 5501668 h 6858000"/>
                <a:gd name="connsiteX2" fmla="*/ 198940 w 6091008"/>
                <a:gd name="connsiteY2" fmla="*/ 5717964 h 6858000"/>
                <a:gd name="connsiteX3" fmla="*/ 251499 w 6091008"/>
                <a:gd name="connsiteY3" fmla="*/ 5763842 h 6858000"/>
                <a:gd name="connsiteX4" fmla="*/ 308460 w 6091008"/>
                <a:gd name="connsiteY4" fmla="*/ 5806337 h 6858000"/>
                <a:gd name="connsiteX5" fmla="*/ 368305 w 6091008"/>
                <a:gd name="connsiteY5" fmla="*/ 5847248 h 6858000"/>
                <a:gd name="connsiteX6" fmla="*/ 430451 w 6091008"/>
                <a:gd name="connsiteY6" fmla="*/ 5887305 h 6858000"/>
                <a:gd name="connsiteX7" fmla="*/ 975811 w 6091008"/>
                <a:gd name="connsiteY7" fmla="*/ 6205653 h 6858000"/>
                <a:gd name="connsiteX8" fmla="*/ 1510250 w 6091008"/>
                <a:gd name="connsiteY8" fmla="*/ 6575390 h 6858000"/>
                <a:gd name="connsiteX9" fmla="*/ 2002437 w 6091008"/>
                <a:gd name="connsiteY9" fmla="*/ 6825029 h 6858000"/>
                <a:gd name="connsiteX10" fmla="*/ 2137670 w 6091008"/>
                <a:gd name="connsiteY10" fmla="*/ 6856874 h 6858000"/>
                <a:gd name="connsiteX11" fmla="*/ 2145778 w 6091008"/>
                <a:gd name="connsiteY11" fmla="*/ 6858000 h 6858000"/>
                <a:gd name="connsiteX12" fmla="*/ 1098858 w 6091008"/>
                <a:gd name="connsiteY12" fmla="*/ 6858000 h 6858000"/>
                <a:gd name="connsiteX13" fmla="*/ 1004166 w 6091008"/>
                <a:gd name="connsiteY13" fmla="*/ 6786858 h 6858000"/>
                <a:gd name="connsiteX14" fmla="*/ 751974 w 6091008"/>
                <a:gd name="connsiteY14" fmla="*/ 6608169 h 6858000"/>
                <a:gd name="connsiteX15" fmla="*/ 623305 w 6091008"/>
                <a:gd name="connsiteY15" fmla="*/ 6522172 h 6858000"/>
                <a:gd name="connsiteX16" fmla="*/ 492346 w 6091008"/>
                <a:gd name="connsiteY16" fmla="*/ 6437477 h 6858000"/>
                <a:gd name="connsiteX17" fmla="*/ 358536 w 6091008"/>
                <a:gd name="connsiteY17" fmla="*/ 6352312 h 6858000"/>
                <a:gd name="connsiteX18" fmla="*/ 290710 w 6091008"/>
                <a:gd name="connsiteY18" fmla="*/ 6308820 h 6858000"/>
                <a:gd name="connsiteX19" fmla="*/ 221792 w 6091008"/>
                <a:gd name="connsiteY19" fmla="*/ 6263122 h 6858000"/>
                <a:gd name="connsiteX20" fmla="*/ 152460 w 6091008"/>
                <a:gd name="connsiteY20" fmla="*/ 6215106 h 6858000"/>
                <a:gd name="connsiteX21" fmla="*/ 83055 w 6091008"/>
                <a:gd name="connsiteY21" fmla="*/ 6163978 h 6858000"/>
                <a:gd name="connsiteX22" fmla="*/ 14161 w 6091008"/>
                <a:gd name="connsiteY22" fmla="*/ 6109014 h 6858000"/>
                <a:gd name="connsiteX23" fmla="*/ 0 w 6091008"/>
                <a:gd name="connsiteY23" fmla="*/ 6096195 h 6858000"/>
                <a:gd name="connsiteX24" fmla="*/ 3707444 w 6091008"/>
                <a:gd name="connsiteY24" fmla="*/ 0 h 6858000"/>
                <a:gd name="connsiteX25" fmla="*/ 4265528 w 6091008"/>
                <a:gd name="connsiteY25" fmla="*/ 0 h 6858000"/>
                <a:gd name="connsiteX26" fmla="*/ 4291472 w 6091008"/>
                <a:gd name="connsiteY26" fmla="*/ 15596 h 6858000"/>
                <a:gd name="connsiteX27" fmla="*/ 4431124 w 6091008"/>
                <a:gd name="connsiteY27" fmla="*/ 119052 h 6858000"/>
                <a:gd name="connsiteX28" fmla="*/ 4899570 w 6091008"/>
                <a:gd name="connsiteY28" fmla="*/ 643769 h 6858000"/>
                <a:gd name="connsiteX29" fmla="*/ 5247925 w 6091008"/>
                <a:gd name="connsiteY29" fmla="*/ 1232134 h 6858000"/>
                <a:gd name="connsiteX30" fmla="*/ 5401234 w 6091008"/>
                <a:gd name="connsiteY30" fmla="*/ 1518442 h 6858000"/>
                <a:gd name="connsiteX31" fmla="*/ 5480921 w 6091008"/>
                <a:gd name="connsiteY31" fmla="*/ 1662114 h 6858000"/>
                <a:gd name="connsiteX32" fmla="*/ 5561804 w 6091008"/>
                <a:gd name="connsiteY32" fmla="*/ 1812436 h 6858000"/>
                <a:gd name="connsiteX33" fmla="*/ 5855037 w 6091008"/>
                <a:gd name="connsiteY33" fmla="*/ 2457716 h 6858000"/>
                <a:gd name="connsiteX34" fmla="*/ 6052254 w 6091008"/>
                <a:gd name="connsiteY34" fmla="*/ 3193699 h 6858000"/>
                <a:gd name="connsiteX35" fmla="*/ 6073151 w 6091008"/>
                <a:gd name="connsiteY35" fmla="*/ 4004612 h 6858000"/>
                <a:gd name="connsiteX36" fmla="*/ 6067309 w 6091008"/>
                <a:gd name="connsiteY36" fmla="*/ 4055890 h 6858000"/>
                <a:gd name="connsiteX37" fmla="*/ 6059979 w 6091008"/>
                <a:gd name="connsiteY37" fmla="*/ 4106917 h 6858000"/>
                <a:gd name="connsiteX38" fmla="*/ 6052371 w 6091008"/>
                <a:gd name="connsiteY38" fmla="*/ 4158016 h 6858000"/>
                <a:gd name="connsiteX39" fmla="*/ 6043434 w 6091008"/>
                <a:gd name="connsiteY39" fmla="*/ 4208759 h 6858000"/>
                <a:gd name="connsiteX40" fmla="*/ 6023229 w 6091008"/>
                <a:gd name="connsiteY40" fmla="*/ 4309769 h 6858000"/>
                <a:gd name="connsiteX41" fmla="*/ 5999922 w 6091008"/>
                <a:gd name="connsiteY41" fmla="*/ 4409799 h 6858000"/>
                <a:gd name="connsiteX42" fmla="*/ 5987157 w 6091008"/>
                <a:gd name="connsiteY42" fmla="*/ 4459369 h 6858000"/>
                <a:gd name="connsiteX43" fmla="*/ 5973731 w 6091008"/>
                <a:gd name="connsiteY43" fmla="*/ 4508027 h 6858000"/>
                <a:gd name="connsiteX44" fmla="*/ 5944653 w 6091008"/>
                <a:gd name="connsiteY44" fmla="*/ 4602538 h 6858000"/>
                <a:gd name="connsiteX45" fmla="*/ 5915334 w 6091008"/>
                <a:gd name="connsiteY45" fmla="*/ 4696982 h 6858000"/>
                <a:gd name="connsiteX46" fmla="*/ 5881786 w 6091008"/>
                <a:gd name="connsiteY46" fmla="*/ 4790295 h 6858000"/>
                <a:gd name="connsiteX47" fmla="*/ 5539609 w 6091008"/>
                <a:gd name="connsiteY47" fmla="*/ 5504511 h 6858000"/>
                <a:gd name="connsiteX48" fmla="*/ 5432400 w 6091008"/>
                <a:gd name="connsiteY48" fmla="*/ 5669348 h 6858000"/>
                <a:gd name="connsiteX49" fmla="*/ 5404330 w 6091008"/>
                <a:gd name="connsiteY49" fmla="*/ 5709372 h 6858000"/>
                <a:gd name="connsiteX50" fmla="*/ 5375525 w 6091008"/>
                <a:gd name="connsiteY50" fmla="*/ 5748757 h 6858000"/>
                <a:gd name="connsiteX51" fmla="*/ 5317831 w 6091008"/>
                <a:gd name="connsiteY51" fmla="*/ 5827355 h 6858000"/>
                <a:gd name="connsiteX52" fmla="*/ 5288208 w 6091008"/>
                <a:gd name="connsiteY52" fmla="*/ 5865932 h 6858000"/>
                <a:gd name="connsiteX53" fmla="*/ 5273251 w 6091008"/>
                <a:gd name="connsiteY53" fmla="*/ 5885035 h 6858000"/>
                <a:gd name="connsiteX54" fmla="*/ 5256656 w 6091008"/>
                <a:gd name="connsiteY54" fmla="*/ 5902520 h 6858000"/>
                <a:gd name="connsiteX55" fmla="*/ 5189858 w 6091008"/>
                <a:gd name="connsiteY55" fmla="*/ 5971616 h 6858000"/>
                <a:gd name="connsiteX56" fmla="*/ 5156287 w 6091008"/>
                <a:gd name="connsiteY56" fmla="*/ 6005600 h 6858000"/>
                <a:gd name="connsiteX57" fmla="*/ 5121598 w 6091008"/>
                <a:gd name="connsiteY57" fmla="*/ 6037962 h 6858000"/>
                <a:gd name="connsiteX58" fmla="*/ 5051798 w 6091008"/>
                <a:gd name="connsiteY58" fmla="*/ 6101838 h 6858000"/>
                <a:gd name="connsiteX59" fmla="*/ 4463594 w 6091008"/>
                <a:gd name="connsiteY59" fmla="*/ 6532280 h 6858000"/>
                <a:gd name="connsiteX60" fmla="*/ 4388637 w 6091008"/>
                <a:gd name="connsiteY60" fmla="*/ 6579169 h 6858000"/>
                <a:gd name="connsiteX61" fmla="*/ 4312856 w 6091008"/>
                <a:gd name="connsiteY61" fmla="*/ 6623337 h 6858000"/>
                <a:gd name="connsiteX62" fmla="*/ 4237558 w 6091008"/>
                <a:gd name="connsiteY62" fmla="*/ 6667632 h 6858000"/>
                <a:gd name="connsiteX63" fmla="*/ 4161774 w 6091008"/>
                <a:gd name="connsiteY63" fmla="*/ 6709883 h 6858000"/>
                <a:gd name="connsiteX64" fmla="*/ 4010448 w 6091008"/>
                <a:gd name="connsiteY64" fmla="*/ 6792981 h 6858000"/>
                <a:gd name="connsiteX65" fmla="*/ 3935163 w 6091008"/>
                <a:gd name="connsiteY65" fmla="*/ 6834338 h 6858000"/>
                <a:gd name="connsiteX66" fmla="*/ 3892887 w 6091008"/>
                <a:gd name="connsiteY66" fmla="*/ 6858000 h 6858000"/>
                <a:gd name="connsiteX67" fmla="*/ 2743942 w 6091008"/>
                <a:gd name="connsiteY67" fmla="*/ 6858000 h 6858000"/>
                <a:gd name="connsiteX68" fmla="*/ 2852577 w 6091008"/>
                <a:gd name="connsiteY68" fmla="*/ 6838910 h 6858000"/>
                <a:gd name="connsiteX69" fmla="*/ 3143255 w 6091008"/>
                <a:gd name="connsiteY69" fmla="*/ 6759775 h 6858000"/>
                <a:gd name="connsiteX70" fmla="*/ 3430899 w 6091008"/>
                <a:gd name="connsiteY70" fmla="*/ 6650056 h 6858000"/>
                <a:gd name="connsiteX71" fmla="*/ 3713289 w 6091008"/>
                <a:gd name="connsiteY71" fmla="*/ 6514054 h 6858000"/>
                <a:gd name="connsiteX72" fmla="*/ 3981228 w 6091008"/>
                <a:gd name="connsiteY72" fmla="*/ 6334878 h 6858000"/>
                <a:gd name="connsiteX73" fmla="*/ 4107885 w 6091008"/>
                <a:gd name="connsiteY73" fmla="*/ 6233689 h 6858000"/>
                <a:gd name="connsiteX74" fmla="*/ 4169795 w 6091008"/>
                <a:gd name="connsiteY74" fmla="*/ 6181389 h 6858000"/>
                <a:gd name="connsiteX75" fmla="*/ 4229189 w 6091008"/>
                <a:gd name="connsiteY75" fmla="*/ 6125914 h 6858000"/>
                <a:gd name="connsiteX76" fmla="*/ 4652064 w 6091008"/>
                <a:gd name="connsiteY76" fmla="*/ 5641457 h 6858000"/>
                <a:gd name="connsiteX77" fmla="*/ 4697555 w 6091008"/>
                <a:gd name="connsiteY77" fmla="*/ 5576516 h 6858000"/>
                <a:gd name="connsiteX78" fmla="*/ 4720492 w 6091008"/>
                <a:gd name="connsiteY78" fmla="*/ 5544537 h 6858000"/>
                <a:gd name="connsiteX79" fmla="*/ 4741922 w 6091008"/>
                <a:gd name="connsiteY79" fmla="*/ 5511420 h 6858000"/>
                <a:gd name="connsiteX80" fmla="*/ 4784179 w 6091008"/>
                <a:gd name="connsiteY80" fmla="*/ 5445022 h 6858000"/>
                <a:gd name="connsiteX81" fmla="*/ 4794796 w 6091008"/>
                <a:gd name="connsiteY81" fmla="*/ 5428584 h 6858000"/>
                <a:gd name="connsiteX82" fmla="*/ 4807173 w 6091008"/>
                <a:gd name="connsiteY82" fmla="*/ 5413795 h 6858000"/>
                <a:gd name="connsiteX83" fmla="*/ 4830010 w 6091008"/>
                <a:gd name="connsiteY83" fmla="*/ 5382674 h 6858000"/>
                <a:gd name="connsiteX84" fmla="*/ 4874298 w 6091008"/>
                <a:gd name="connsiteY84" fmla="*/ 5319323 h 6858000"/>
                <a:gd name="connsiteX85" fmla="*/ 4896484 w 6091008"/>
                <a:gd name="connsiteY85" fmla="*/ 5287734 h 6858000"/>
                <a:gd name="connsiteX86" fmla="*/ 4918019 w 6091008"/>
                <a:gd name="connsiteY86" fmla="*/ 5255673 h 6858000"/>
                <a:gd name="connsiteX87" fmla="*/ 4999238 w 6091008"/>
                <a:gd name="connsiteY87" fmla="*/ 5124058 h 6858000"/>
                <a:gd name="connsiteX88" fmla="*/ 5251271 w 6091008"/>
                <a:gd name="connsiteY88" fmla="*/ 4554965 h 6858000"/>
                <a:gd name="connsiteX89" fmla="*/ 5276136 w 6091008"/>
                <a:gd name="connsiteY89" fmla="*/ 4480521 h 6858000"/>
                <a:gd name="connsiteX90" fmla="*/ 5297442 w 6091008"/>
                <a:gd name="connsiteY90" fmla="*/ 4404389 h 6858000"/>
                <a:gd name="connsiteX91" fmla="*/ 5318953 w 6091008"/>
                <a:gd name="connsiteY91" fmla="*/ 4328458 h 6858000"/>
                <a:gd name="connsiteX92" fmla="*/ 5328684 w 6091008"/>
                <a:gd name="connsiteY92" fmla="*/ 4291175 h 6858000"/>
                <a:gd name="connsiteX93" fmla="*/ 5337470 w 6091008"/>
                <a:gd name="connsiteY93" fmla="*/ 4254522 h 6858000"/>
                <a:gd name="connsiteX94" fmla="*/ 5353277 w 6091008"/>
                <a:gd name="connsiteY94" fmla="*/ 4181038 h 6858000"/>
                <a:gd name="connsiteX95" fmla="*/ 5366762 w 6091008"/>
                <a:gd name="connsiteY95" fmla="*/ 4107520 h 6858000"/>
                <a:gd name="connsiteX96" fmla="*/ 5373105 w 6091008"/>
                <a:gd name="connsiteY96" fmla="*/ 4070802 h 6858000"/>
                <a:gd name="connsiteX97" fmla="*/ 5378288 w 6091008"/>
                <a:gd name="connsiteY97" fmla="*/ 4034066 h 6858000"/>
                <a:gd name="connsiteX98" fmla="*/ 5383471 w 6091008"/>
                <a:gd name="connsiteY98" fmla="*/ 3997331 h 6858000"/>
                <a:gd name="connsiteX99" fmla="*/ 5387373 w 6091008"/>
                <a:gd name="connsiteY99" fmla="*/ 3960547 h 6858000"/>
                <a:gd name="connsiteX100" fmla="*/ 5375699 w 6091008"/>
                <a:gd name="connsiteY100" fmla="*/ 3369810 h 6858000"/>
                <a:gd name="connsiteX101" fmla="*/ 5225695 w 6091008"/>
                <a:gd name="connsiteY101" fmla="*/ 2777923 h 6858000"/>
                <a:gd name="connsiteX102" fmla="*/ 4989893 w 6091008"/>
                <a:gd name="connsiteY102" fmla="*/ 2181595 h 6858000"/>
                <a:gd name="connsiteX103" fmla="*/ 4856777 w 6091008"/>
                <a:gd name="connsiteY103" fmla="*/ 1872581 h 6858000"/>
                <a:gd name="connsiteX104" fmla="*/ 4729367 w 6091008"/>
                <a:gd name="connsiteY104" fmla="*/ 1547581 h 6858000"/>
                <a:gd name="connsiteX105" fmla="*/ 4510575 w 6091008"/>
                <a:gd name="connsiteY105" fmla="*/ 917244 h 6858000"/>
                <a:gd name="connsiteX106" fmla="*/ 4387446 w 6091008"/>
                <a:gd name="connsiteY106" fmla="*/ 626512 h 6858000"/>
                <a:gd name="connsiteX107" fmla="*/ 4227716 w 6091008"/>
                <a:gd name="connsiteY107" fmla="*/ 368510 h 6858000"/>
                <a:gd name="connsiteX108" fmla="*/ 4017774 w 6091008"/>
                <a:gd name="connsiteY108" fmla="*/ 161674 h 6858000"/>
                <a:gd name="connsiteX109" fmla="*/ 3761542 w 6091008"/>
                <a:gd name="connsiteY109" fmla="*/ 19860 h 6858000"/>
                <a:gd name="connsiteX110" fmla="*/ 3727185 w 6091008"/>
                <a:gd name="connsiteY110" fmla="*/ 6533 h 6858000"/>
                <a:gd name="connsiteX111" fmla="*/ 1325680 w 6091008"/>
                <a:gd name="connsiteY111" fmla="*/ 0 h 6858000"/>
                <a:gd name="connsiteX112" fmla="*/ 2347354 w 6091008"/>
                <a:gd name="connsiteY112" fmla="*/ 0 h 6858000"/>
                <a:gd name="connsiteX113" fmla="*/ 2262734 w 6091008"/>
                <a:gd name="connsiteY113" fmla="*/ 20581 h 6858000"/>
                <a:gd name="connsiteX114" fmla="*/ 1969830 w 6091008"/>
                <a:gd name="connsiteY114" fmla="*/ 118108 h 6858000"/>
                <a:gd name="connsiteX115" fmla="*/ 1897367 w 6091008"/>
                <a:gd name="connsiteY115" fmla="*/ 145059 h 6858000"/>
                <a:gd name="connsiteX116" fmla="*/ 1825860 w 6091008"/>
                <a:gd name="connsiteY116" fmla="*/ 175210 h 6858000"/>
                <a:gd name="connsiteX117" fmla="*/ 1754258 w 6091008"/>
                <a:gd name="connsiteY117" fmla="*/ 204746 h 6858000"/>
                <a:gd name="connsiteX118" fmla="*/ 1683442 w 6091008"/>
                <a:gd name="connsiteY118" fmla="*/ 237143 h 6858000"/>
                <a:gd name="connsiteX119" fmla="*/ 1612330 w 6091008"/>
                <a:gd name="connsiteY119" fmla="*/ 268724 h 6858000"/>
                <a:gd name="connsiteX120" fmla="*/ 1542244 w 6091008"/>
                <a:gd name="connsiteY120" fmla="*/ 303229 h 6858000"/>
                <a:gd name="connsiteX121" fmla="*/ 1471990 w 6091008"/>
                <a:gd name="connsiteY121" fmla="*/ 337395 h 6858000"/>
                <a:gd name="connsiteX122" fmla="*/ 1402813 w 6091008"/>
                <a:gd name="connsiteY122" fmla="*/ 374794 h 6858000"/>
                <a:gd name="connsiteX123" fmla="*/ 1333886 w 6091008"/>
                <a:gd name="connsiteY123" fmla="*/ 412702 h 6858000"/>
                <a:gd name="connsiteX124" fmla="*/ 1266278 w 6091008"/>
                <a:gd name="connsiteY124" fmla="*/ 453907 h 6858000"/>
                <a:gd name="connsiteX125" fmla="*/ 1199136 w 6091008"/>
                <a:gd name="connsiteY125" fmla="*/ 496266 h 6858000"/>
                <a:gd name="connsiteX126" fmla="*/ 1182302 w 6091008"/>
                <a:gd name="connsiteY126" fmla="*/ 506917 h 6858000"/>
                <a:gd name="connsiteX127" fmla="*/ 1166009 w 6091008"/>
                <a:gd name="connsiteY127" fmla="*/ 518449 h 6858000"/>
                <a:gd name="connsiteX128" fmla="*/ 1133302 w 6091008"/>
                <a:gd name="connsiteY128" fmla="*/ 541479 h 6858000"/>
                <a:gd name="connsiteX129" fmla="*/ 1067923 w 6091008"/>
                <a:gd name="connsiteY129" fmla="*/ 587403 h 6858000"/>
                <a:gd name="connsiteX130" fmla="*/ 1051509 w 6091008"/>
                <a:gd name="connsiteY130" fmla="*/ 598902 h 6858000"/>
                <a:gd name="connsiteX131" fmla="*/ 1035673 w 6091008"/>
                <a:gd name="connsiteY131" fmla="*/ 611145 h 6858000"/>
                <a:gd name="connsiteX132" fmla="*/ 1003878 w 6091008"/>
                <a:gd name="connsiteY132" fmla="*/ 635598 h 6858000"/>
                <a:gd name="connsiteX133" fmla="*/ 877673 w 6091008"/>
                <a:gd name="connsiteY133" fmla="*/ 735582 h 6858000"/>
                <a:gd name="connsiteX134" fmla="*/ 417533 w 6091008"/>
                <a:gd name="connsiteY134" fmla="*/ 1198720 h 6858000"/>
                <a:gd name="connsiteX135" fmla="*/ 54935 w 6091008"/>
                <a:gd name="connsiteY135" fmla="*/ 1756293 h 6858000"/>
                <a:gd name="connsiteX136" fmla="*/ 17844 w 6091008"/>
                <a:gd name="connsiteY136" fmla="*/ 1831433 h 6858000"/>
                <a:gd name="connsiteX137" fmla="*/ 0 w 6091008"/>
                <a:gd name="connsiteY137" fmla="*/ 1869131 h 6858000"/>
                <a:gd name="connsiteX138" fmla="*/ 0 w 6091008"/>
                <a:gd name="connsiteY138" fmla="*/ 1198550 h 6858000"/>
                <a:gd name="connsiteX139" fmla="*/ 185957 w 6091008"/>
                <a:gd name="connsiteY139" fmla="*/ 961506 h 6858000"/>
                <a:gd name="connsiteX140" fmla="*/ 689746 w 6091008"/>
                <a:gd name="connsiteY140" fmla="*/ 447064 h 6858000"/>
                <a:gd name="connsiteX141" fmla="*/ 827126 w 6091008"/>
                <a:gd name="connsiteY141" fmla="*/ 333881 h 6858000"/>
                <a:gd name="connsiteX142" fmla="*/ 968997 w 6091008"/>
                <a:gd name="connsiteY142" fmla="*/ 228085 h 6858000"/>
                <a:gd name="connsiteX143" fmla="*/ 1004883 w 6091008"/>
                <a:gd name="connsiteY143" fmla="*/ 202373 h 6858000"/>
                <a:gd name="connsiteX144" fmla="*/ 1022826 w 6091008"/>
                <a:gd name="connsiteY144" fmla="*/ 189517 h 6858000"/>
                <a:gd name="connsiteX145" fmla="*/ 1041187 w 6091008"/>
                <a:gd name="connsiteY145" fmla="*/ 177509 h 6858000"/>
                <a:gd name="connsiteX146" fmla="*/ 1114760 w 6091008"/>
                <a:gd name="connsiteY146" fmla="*/ 129512 h 6858000"/>
                <a:gd name="connsiteX147" fmla="*/ 1188498 w 6091008"/>
                <a:gd name="connsiteY147" fmla="*/ 81854 h 6858000"/>
                <a:gd name="connsiteX148" fmla="*/ 1263461 w 6091008"/>
                <a:gd name="connsiteY148" fmla="*/ 3688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</a:cxnLst>
              <a:rect l="l" t="t" r="r" b="b"/>
              <a:pathLst>
                <a:path w="6091008" h="6858000">
                  <a:moveTo>
                    <a:pt x="0" y="5476844"/>
                  </a:moveTo>
                  <a:lnTo>
                    <a:pt x="15220" y="5501668"/>
                  </a:lnTo>
                  <a:cubicBezTo>
                    <a:pt x="69097" y="5585141"/>
                    <a:pt x="130925" y="5654403"/>
                    <a:pt x="198940" y="5717964"/>
                  </a:cubicBezTo>
                  <a:lnTo>
                    <a:pt x="251499" y="5763842"/>
                  </a:lnTo>
                  <a:lnTo>
                    <a:pt x="308460" y="5806337"/>
                  </a:lnTo>
                  <a:cubicBezTo>
                    <a:pt x="326685" y="5820934"/>
                    <a:pt x="348384" y="5833667"/>
                    <a:pt x="368305" y="5847248"/>
                  </a:cubicBezTo>
                  <a:cubicBezTo>
                    <a:pt x="388782" y="5860683"/>
                    <a:pt x="408424" y="5874336"/>
                    <a:pt x="430451" y="5887305"/>
                  </a:cubicBezTo>
                  <a:cubicBezTo>
                    <a:pt x="601703" y="5991186"/>
                    <a:pt x="792871" y="6091279"/>
                    <a:pt x="975811" y="6205653"/>
                  </a:cubicBezTo>
                  <a:cubicBezTo>
                    <a:pt x="1159565" y="6318920"/>
                    <a:pt x="1337666" y="6443625"/>
                    <a:pt x="1510250" y="6575390"/>
                  </a:cubicBezTo>
                  <a:cubicBezTo>
                    <a:pt x="1658997" y="6690317"/>
                    <a:pt x="1824862" y="6774210"/>
                    <a:pt x="2002437" y="6825029"/>
                  </a:cubicBezTo>
                  <a:cubicBezTo>
                    <a:pt x="2046812" y="6837803"/>
                    <a:pt x="2091936" y="6848385"/>
                    <a:pt x="2137670" y="6856874"/>
                  </a:cubicBezTo>
                  <a:lnTo>
                    <a:pt x="2145778" y="6858000"/>
                  </a:lnTo>
                  <a:lnTo>
                    <a:pt x="1098858" y="6858000"/>
                  </a:lnTo>
                  <a:lnTo>
                    <a:pt x="1004166" y="6786858"/>
                  </a:lnTo>
                  <a:cubicBezTo>
                    <a:pt x="920997" y="6725805"/>
                    <a:pt x="837118" y="6666016"/>
                    <a:pt x="751974" y="6608169"/>
                  </a:cubicBezTo>
                  <a:lnTo>
                    <a:pt x="623305" y="6522172"/>
                  </a:lnTo>
                  <a:lnTo>
                    <a:pt x="492346" y="6437477"/>
                  </a:lnTo>
                  <a:lnTo>
                    <a:pt x="358536" y="6352312"/>
                  </a:lnTo>
                  <a:lnTo>
                    <a:pt x="290710" y="6308820"/>
                  </a:lnTo>
                  <a:lnTo>
                    <a:pt x="221792" y="6263122"/>
                  </a:lnTo>
                  <a:cubicBezTo>
                    <a:pt x="198889" y="6248595"/>
                    <a:pt x="175526" y="6231442"/>
                    <a:pt x="152460" y="6215106"/>
                  </a:cubicBezTo>
                  <a:cubicBezTo>
                    <a:pt x="129301" y="6198154"/>
                    <a:pt x="105988" y="6183223"/>
                    <a:pt x="83055" y="6163978"/>
                  </a:cubicBezTo>
                  <a:lnTo>
                    <a:pt x="14161" y="6109014"/>
                  </a:lnTo>
                  <a:lnTo>
                    <a:pt x="0" y="6096195"/>
                  </a:lnTo>
                  <a:close/>
                  <a:moveTo>
                    <a:pt x="3707444" y="0"/>
                  </a:moveTo>
                  <a:lnTo>
                    <a:pt x="4265528" y="0"/>
                  </a:lnTo>
                  <a:lnTo>
                    <a:pt x="4291472" y="15596"/>
                  </a:lnTo>
                  <a:cubicBezTo>
                    <a:pt x="4339292" y="47637"/>
                    <a:pt x="4385917" y="82210"/>
                    <a:pt x="4431124" y="119052"/>
                  </a:cubicBezTo>
                  <a:cubicBezTo>
                    <a:pt x="4612085" y="266897"/>
                    <a:pt x="4766658" y="451392"/>
                    <a:pt x="4899570" y="643769"/>
                  </a:cubicBezTo>
                  <a:cubicBezTo>
                    <a:pt x="5032421" y="836866"/>
                    <a:pt x="5144168" y="1037706"/>
                    <a:pt x="5247925" y="1232134"/>
                  </a:cubicBezTo>
                  <a:cubicBezTo>
                    <a:pt x="5299886" y="1329516"/>
                    <a:pt x="5349860" y="1425631"/>
                    <a:pt x="5401234" y="1518442"/>
                  </a:cubicBezTo>
                  <a:lnTo>
                    <a:pt x="5480921" y="1662114"/>
                  </a:lnTo>
                  <a:cubicBezTo>
                    <a:pt x="5508162" y="1711659"/>
                    <a:pt x="5535098" y="1761858"/>
                    <a:pt x="5561804" y="1812436"/>
                  </a:cubicBezTo>
                  <a:cubicBezTo>
                    <a:pt x="5668394" y="2015131"/>
                    <a:pt x="5769309" y="2228374"/>
                    <a:pt x="5855037" y="2457716"/>
                  </a:cubicBezTo>
                  <a:cubicBezTo>
                    <a:pt x="5940757" y="2686612"/>
                    <a:pt x="6011031" y="2932566"/>
                    <a:pt x="6052254" y="3193699"/>
                  </a:cubicBezTo>
                  <a:cubicBezTo>
                    <a:pt x="6093625" y="3454283"/>
                    <a:pt x="6103924" y="3730828"/>
                    <a:pt x="6073151" y="4004612"/>
                  </a:cubicBezTo>
                  <a:lnTo>
                    <a:pt x="6067309" y="4055890"/>
                  </a:lnTo>
                  <a:cubicBezTo>
                    <a:pt x="6065066" y="4072953"/>
                    <a:pt x="6062462" y="4089919"/>
                    <a:pt x="6059979" y="4106917"/>
                  </a:cubicBezTo>
                  <a:lnTo>
                    <a:pt x="6052371" y="4158016"/>
                  </a:lnTo>
                  <a:cubicBezTo>
                    <a:pt x="6049766" y="4174982"/>
                    <a:pt x="6046401" y="4191890"/>
                    <a:pt x="6043434" y="4208759"/>
                  </a:cubicBezTo>
                  <a:cubicBezTo>
                    <a:pt x="6037102" y="4242536"/>
                    <a:pt x="6031011" y="4276380"/>
                    <a:pt x="6023229" y="4309769"/>
                  </a:cubicBezTo>
                  <a:cubicBezTo>
                    <a:pt x="6015690" y="4343223"/>
                    <a:pt x="6008874" y="4376870"/>
                    <a:pt x="5999922" y="4409799"/>
                  </a:cubicBezTo>
                  <a:lnTo>
                    <a:pt x="5987157" y="4459369"/>
                  </a:lnTo>
                  <a:cubicBezTo>
                    <a:pt x="5982945" y="4476053"/>
                    <a:pt x="5978687" y="4492427"/>
                    <a:pt x="5973731" y="4508027"/>
                  </a:cubicBezTo>
                  <a:lnTo>
                    <a:pt x="5944653" y="4602538"/>
                  </a:lnTo>
                  <a:lnTo>
                    <a:pt x="5915334" y="4696982"/>
                  </a:lnTo>
                  <a:cubicBezTo>
                    <a:pt x="5905346" y="4728457"/>
                    <a:pt x="5892944" y="4759283"/>
                    <a:pt x="5881786" y="4790295"/>
                  </a:cubicBezTo>
                  <a:cubicBezTo>
                    <a:pt x="5791737" y="5038923"/>
                    <a:pt x="5677271" y="5280123"/>
                    <a:pt x="5539609" y="5504511"/>
                  </a:cubicBezTo>
                  <a:lnTo>
                    <a:pt x="5432400" y="5669348"/>
                  </a:lnTo>
                  <a:cubicBezTo>
                    <a:pt x="5423763" y="5683225"/>
                    <a:pt x="5413823" y="5696165"/>
                    <a:pt x="5404330" y="5709372"/>
                  </a:cubicBezTo>
                  <a:lnTo>
                    <a:pt x="5375525" y="5748757"/>
                  </a:lnTo>
                  <a:lnTo>
                    <a:pt x="5317831" y="5827355"/>
                  </a:lnTo>
                  <a:cubicBezTo>
                    <a:pt x="5308217" y="5840529"/>
                    <a:pt x="5298639" y="5853567"/>
                    <a:pt x="5288208" y="5865932"/>
                  </a:cubicBezTo>
                  <a:cubicBezTo>
                    <a:pt x="5283153" y="5872232"/>
                    <a:pt x="5278509" y="5878936"/>
                    <a:pt x="5273251" y="5885035"/>
                  </a:cubicBezTo>
                  <a:cubicBezTo>
                    <a:pt x="5267908" y="5890963"/>
                    <a:pt x="5262120" y="5896624"/>
                    <a:pt x="5256656" y="5902520"/>
                  </a:cubicBezTo>
                  <a:lnTo>
                    <a:pt x="5189858" y="5971616"/>
                  </a:lnTo>
                  <a:cubicBezTo>
                    <a:pt x="5178681" y="5982899"/>
                    <a:pt x="5167959" y="5994892"/>
                    <a:pt x="5156287" y="6005600"/>
                  </a:cubicBezTo>
                  <a:lnTo>
                    <a:pt x="5121598" y="6037962"/>
                  </a:lnTo>
                  <a:lnTo>
                    <a:pt x="5051798" y="6101838"/>
                  </a:lnTo>
                  <a:cubicBezTo>
                    <a:pt x="4864110" y="6268956"/>
                    <a:pt x="4663874" y="6407541"/>
                    <a:pt x="4463594" y="6532280"/>
                  </a:cubicBezTo>
                  <a:cubicBezTo>
                    <a:pt x="4438472" y="6547774"/>
                    <a:pt x="4413434" y="6563439"/>
                    <a:pt x="4388637" y="6579169"/>
                  </a:cubicBezTo>
                  <a:lnTo>
                    <a:pt x="4312856" y="6623337"/>
                  </a:lnTo>
                  <a:lnTo>
                    <a:pt x="4237558" y="6667632"/>
                  </a:lnTo>
                  <a:cubicBezTo>
                    <a:pt x="4212548" y="6682715"/>
                    <a:pt x="4186842" y="6695553"/>
                    <a:pt x="4161774" y="6709883"/>
                  </a:cubicBezTo>
                  <a:cubicBezTo>
                    <a:pt x="4111167" y="6737392"/>
                    <a:pt x="4061123" y="6766670"/>
                    <a:pt x="4010448" y="6792981"/>
                  </a:cubicBezTo>
                  <a:cubicBezTo>
                    <a:pt x="3985322" y="6806562"/>
                    <a:pt x="3960037" y="6820248"/>
                    <a:pt x="3935163" y="6834338"/>
                  </a:cubicBezTo>
                  <a:lnTo>
                    <a:pt x="3892887" y="6858000"/>
                  </a:lnTo>
                  <a:lnTo>
                    <a:pt x="2743942" y="6858000"/>
                  </a:lnTo>
                  <a:lnTo>
                    <a:pt x="2852577" y="6838910"/>
                  </a:lnTo>
                  <a:cubicBezTo>
                    <a:pt x="2949686" y="6818527"/>
                    <a:pt x="3046805" y="6791706"/>
                    <a:pt x="3143255" y="6759775"/>
                  </a:cubicBezTo>
                  <a:cubicBezTo>
                    <a:pt x="3239807" y="6727945"/>
                    <a:pt x="3335416" y="6689975"/>
                    <a:pt x="3430899" y="6650056"/>
                  </a:cubicBezTo>
                  <a:cubicBezTo>
                    <a:pt x="3526299" y="6609969"/>
                    <a:pt x="3621242" y="6565786"/>
                    <a:pt x="3713289" y="6514054"/>
                  </a:cubicBezTo>
                  <a:cubicBezTo>
                    <a:pt x="3805137" y="6460650"/>
                    <a:pt x="3895762" y="6401178"/>
                    <a:pt x="3981228" y="6334878"/>
                  </a:cubicBezTo>
                  <a:cubicBezTo>
                    <a:pt x="4024934" y="6303166"/>
                    <a:pt x="4066572" y="6268544"/>
                    <a:pt x="4107885" y="6233689"/>
                  </a:cubicBezTo>
                  <a:cubicBezTo>
                    <a:pt x="4128602" y="6216277"/>
                    <a:pt x="4149365" y="6199173"/>
                    <a:pt x="4169795" y="6181389"/>
                  </a:cubicBezTo>
                  <a:cubicBezTo>
                    <a:pt x="4189729" y="6163032"/>
                    <a:pt x="4209542" y="6144643"/>
                    <a:pt x="4229189" y="6125914"/>
                  </a:cubicBezTo>
                  <a:cubicBezTo>
                    <a:pt x="4387326" y="5978255"/>
                    <a:pt x="4528049" y="5812977"/>
                    <a:pt x="4652064" y="5641457"/>
                  </a:cubicBezTo>
                  <a:lnTo>
                    <a:pt x="4697555" y="5576516"/>
                  </a:lnTo>
                  <a:lnTo>
                    <a:pt x="4720492" y="5544537"/>
                  </a:lnTo>
                  <a:cubicBezTo>
                    <a:pt x="4728246" y="5533956"/>
                    <a:pt x="4734819" y="5522469"/>
                    <a:pt x="4741922" y="5511420"/>
                  </a:cubicBezTo>
                  <a:lnTo>
                    <a:pt x="4784179" y="5445022"/>
                  </a:lnTo>
                  <a:cubicBezTo>
                    <a:pt x="4787730" y="5439497"/>
                    <a:pt x="4791161" y="5433940"/>
                    <a:pt x="4794796" y="5428584"/>
                  </a:cubicBezTo>
                  <a:cubicBezTo>
                    <a:pt x="4798637" y="5423432"/>
                    <a:pt x="4803091" y="5418884"/>
                    <a:pt x="4807173" y="5413795"/>
                  </a:cubicBezTo>
                  <a:cubicBezTo>
                    <a:pt x="4815384" y="5403926"/>
                    <a:pt x="4822656" y="5393214"/>
                    <a:pt x="4830010" y="5382674"/>
                  </a:cubicBezTo>
                  <a:lnTo>
                    <a:pt x="4874298" y="5319323"/>
                  </a:lnTo>
                  <a:lnTo>
                    <a:pt x="4896484" y="5287734"/>
                  </a:lnTo>
                  <a:cubicBezTo>
                    <a:pt x="4903839" y="5277191"/>
                    <a:pt x="4911520" y="5266885"/>
                    <a:pt x="4918019" y="5255673"/>
                  </a:cubicBezTo>
                  <a:lnTo>
                    <a:pt x="4999238" y="5124058"/>
                  </a:lnTo>
                  <a:cubicBezTo>
                    <a:pt x="5102559" y="4945225"/>
                    <a:pt x="5185787" y="4753943"/>
                    <a:pt x="5251271" y="4554965"/>
                  </a:cubicBezTo>
                  <a:cubicBezTo>
                    <a:pt x="5259371" y="4530051"/>
                    <a:pt x="5268846" y="4505799"/>
                    <a:pt x="5276136" y="4480521"/>
                  </a:cubicBezTo>
                  <a:lnTo>
                    <a:pt x="5297442" y="4404389"/>
                  </a:lnTo>
                  <a:lnTo>
                    <a:pt x="5318953" y="4328458"/>
                  </a:lnTo>
                  <a:cubicBezTo>
                    <a:pt x="5322895" y="4315679"/>
                    <a:pt x="5325929" y="4303390"/>
                    <a:pt x="5328684" y="4291175"/>
                  </a:cubicBezTo>
                  <a:lnTo>
                    <a:pt x="5337470" y="4254522"/>
                  </a:lnTo>
                  <a:cubicBezTo>
                    <a:pt x="5343899" y="4230045"/>
                    <a:pt x="5348129" y="4205565"/>
                    <a:pt x="5353277" y="4181038"/>
                  </a:cubicBezTo>
                  <a:cubicBezTo>
                    <a:pt x="5358786" y="4156608"/>
                    <a:pt x="5362533" y="4132000"/>
                    <a:pt x="5366762" y="4107520"/>
                  </a:cubicBezTo>
                  <a:cubicBezTo>
                    <a:pt x="5368877" y="4095280"/>
                    <a:pt x="5371390" y="4083000"/>
                    <a:pt x="5373105" y="4070802"/>
                  </a:cubicBezTo>
                  <a:lnTo>
                    <a:pt x="5378288" y="4034066"/>
                  </a:lnTo>
                  <a:lnTo>
                    <a:pt x="5383471" y="3997331"/>
                  </a:lnTo>
                  <a:lnTo>
                    <a:pt x="5387373" y="3960547"/>
                  </a:lnTo>
                  <a:cubicBezTo>
                    <a:pt x="5408513" y="3764258"/>
                    <a:pt x="5404752" y="3567184"/>
                    <a:pt x="5375699" y="3369810"/>
                  </a:cubicBezTo>
                  <a:cubicBezTo>
                    <a:pt x="5347044" y="3172396"/>
                    <a:pt x="5293473" y="2975222"/>
                    <a:pt x="5225695" y="2777923"/>
                  </a:cubicBezTo>
                  <a:cubicBezTo>
                    <a:pt x="5157675" y="2580560"/>
                    <a:pt x="5075729" y="2382997"/>
                    <a:pt x="4989893" y="2181595"/>
                  </a:cubicBezTo>
                  <a:lnTo>
                    <a:pt x="4856777" y="1872581"/>
                  </a:lnTo>
                  <a:cubicBezTo>
                    <a:pt x="4811108" y="1763784"/>
                    <a:pt x="4768691" y="1655416"/>
                    <a:pt x="4729367" y="1547581"/>
                  </a:cubicBezTo>
                  <a:cubicBezTo>
                    <a:pt x="4650320" y="1331954"/>
                    <a:pt x="4585048" y="1118545"/>
                    <a:pt x="4510575" y="917244"/>
                  </a:cubicBezTo>
                  <a:cubicBezTo>
                    <a:pt x="4473339" y="816594"/>
                    <a:pt x="4433491" y="718925"/>
                    <a:pt x="4387446" y="626512"/>
                  </a:cubicBezTo>
                  <a:cubicBezTo>
                    <a:pt x="4341559" y="533993"/>
                    <a:pt x="4289352" y="446701"/>
                    <a:pt x="4227716" y="368510"/>
                  </a:cubicBezTo>
                  <a:cubicBezTo>
                    <a:pt x="4166554" y="290006"/>
                    <a:pt x="4096194" y="220222"/>
                    <a:pt x="4017774" y="161674"/>
                  </a:cubicBezTo>
                  <a:cubicBezTo>
                    <a:pt x="3939391" y="102989"/>
                    <a:pt x="3853034" y="55709"/>
                    <a:pt x="3761542" y="19860"/>
                  </a:cubicBezTo>
                  <a:lnTo>
                    <a:pt x="3727185" y="6533"/>
                  </a:lnTo>
                  <a:close/>
                  <a:moveTo>
                    <a:pt x="1325680" y="0"/>
                  </a:moveTo>
                  <a:lnTo>
                    <a:pt x="2347354" y="0"/>
                  </a:lnTo>
                  <a:lnTo>
                    <a:pt x="2262734" y="20581"/>
                  </a:lnTo>
                  <a:cubicBezTo>
                    <a:pt x="2164073" y="49233"/>
                    <a:pt x="2066423" y="82020"/>
                    <a:pt x="1969830" y="118108"/>
                  </a:cubicBezTo>
                  <a:cubicBezTo>
                    <a:pt x="1945675" y="127092"/>
                    <a:pt x="1921391" y="135598"/>
                    <a:pt x="1897367" y="145059"/>
                  </a:cubicBezTo>
                  <a:cubicBezTo>
                    <a:pt x="1873522" y="155302"/>
                    <a:pt x="1849679" y="165546"/>
                    <a:pt x="1825860" y="175210"/>
                  </a:cubicBezTo>
                  <a:lnTo>
                    <a:pt x="1754258" y="204746"/>
                  </a:lnTo>
                  <a:lnTo>
                    <a:pt x="1683442" y="237143"/>
                  </a:lnTo>
                  <a:cubicBezTo>
                    <a:pt x="1659851" y="247896"/>
                    <a:pt x="1636127" y="258172"/>
                    <a:pt x="1612330" y="268724"/>
                  </a:cubicBezTo>
                  <a:lnTo>
                    <a:pt x="1542244" y="303229"/>
                  </a:lnTo>
                  <a:lnTo>
                    <a:pt x="1471990" y="337395"/>
                  </a:lnTo>
                  <a:cubicBezTo>
                    <a:pt x="1448660" y="349103"/>
                    <a:pt x="1425927" y="362441"/>
                    <a:pt x="1402813" y="374794"/>
                  </a:cubicBezTo>
                  <a:lnTo>
                    <a:pt x="1333886" y="412702"/>
                  </a:lnTo>
                  <a:cubicBezTo>
                    <a:pt x="1310940" y="425394"/>
                    <a:pt x="1288842" y="440228"/>
                    <a:pt x="1266278" y="453907"/>
                  </a:cubicBezTo>
                  <a:lnTo>
                    <a:pt x="1199136" y="496266"/>
                  </a:lnTo>
                  <a:lnTo>
                    <a:pt x="1182302" y="506917"/>
                  </a:lnTo>
                  <a:lnTo>
                    <a:pt x="1166009" y="518449"/>
                  </a:lnTo>
                  <a:lnTo>
                    <a:pt x="1133302" y="541479"/>
                  </a:lnTo>
                  <a:lnTo>
                    <a:pt x="1067923" y="587403"/>
                  </a:lnTo>
                  <a:lnTo>
                    <a:pt x="1051509" y="598902"/>
                  </a:lnTo>
                  <a:lnTo>
                    <a:pt x="1035673" y="611145"/>
                  </a:lnTo>
                  <a:lnTo>
                    <a:pt x="1003878" y="635598"/>
                  </a:lnTo>
                  <a:cubicBezTo>
                    <a:pt x="961473" y="668248"/>
                    <a:pt x="918407" y="699983"/>
                    <a:pt x="877673" y="735582"/>
                  </a:cubicBezTo>
                  <a:cubicBezTo>
                    <a:pt x="711850" y="872792"/>
                    <a:pt x="555901" y="1026776"/>
                    <a:pt x="417533" y="1198720"/>
                  </a:cubicBezTo>
                  <a:cubicBezTo>
                    <a:pt x="278999" y="1370325"/>
                    <a:pt x="156917" y="1557820"/>
                    <a:pt x="54935" y="1756293"/>
                  </a:cubicBezTo>
                  <a:lnTo>
                    <a:pt x="17844" y="1831433"/>
                  </a:lnTo>
                  <a:lnTo>
                    <a:pt x="0" y="1869131"/>
                  </a:lnTo>
                  <a:lnTo>
                    <a:pt x="0" y="1198550"/>
                  </a:lnTo>
                  <a:lnTo>
                    <a:pt x="185957" y="961506"/>
                  </a:lnTo>
                  <a:cubicBezTo>
                    <a:pt x="342426" y="776600"/>
                    <a:pt x="509755" y="602849"/>
                    <a:pt x="689746" y="447064"/>
                  </a:cubicBezTo>
                  <a:cubicBezTo>
                    <a:pt x="733932" y="406795"/>
                    <a:pt x="780859" y="370795"/>
                    <a:pt x="827126" y="333881"/>
                  </a:cubicBezTo>
                  <a:cubicBezTo>
                    <a:pt x="872886" y="295949"/>
                    <a:pt x="921195" y="262526"/>
                    <a:pt x="968997" y="228085"/>
                  </a:cubicBezTo>
                  <a:lnTo>
                    <a:pt x="1004883" y="202373"/>
                  </a:lnTo>
                  <a:lnTo>
                    <a:pt x="1022826" y="189517"/>
                  </a:lnTo>
                  <a:lnTo>
                    <a:pt x="1041187" y="177509"/>
                  </a:lnTo>
                  <a:lnTo>
                    <a:pt x="1114760" y="129512"/>
                  </a:lnTo>
                  <a:cubicBezTo>
                    <a:pt x="1139435" y="113750"/>
                    <a:pt x="1163439" y="96630"/>
                    <a:pt x="1188498" y="81854"/>
                  </a:cubicBezTo>
                  <a:lnTo>
                    <a:pt x="1263461" y="36880"/>
                  </a:ln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01D44A9-1D51-461B-A228-06F6C500B0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369"/>
              <a:ext cx="6055600" cy="6858000"/>
            </a:xfrm>
            <a:custGeom>
              <a:avLst/>
              <a:gdLst>
                <a:gd name="connsiteX0" fmla="*/ 0 w 6055600"/>
                <a:gd name="connsiteY0" fmla="*/ 5960220 h 6858000"/>
                <a:gd name="connsiteX1" fmla="*/ 36039 w 6055600"/>
                <a:gd name="connsiteY1" fmla="*/ 6002605 h 6858000"/>
                <a:gd name="connsiteX2" fmla="*/ 92950 w 6055600"/>
                <a:gd name="connsiteY2" fmla="*/ 6059050 h 6858000"/>
                <a:gd name="connsiteX3" fmla="*/ 153706 w 6055600"/>
                <a:gd name="connsiteY3" fmla="*/ 6111427 h 6858000"/>
                <a:gd name="connsiteX4" fmla="*/ 216806 w 6055600"/>
                <a:gd name="connsiteY4" fmla="*/ 6161603 h 6858000"/>
                <a:gd name="connsiteX5" fmla="*/ 281945 w 6055600"/>
                <a:gd name="connsiteY5" fmla="*/ 6209777 h 6858000"/>
                <a:gd name="connsiteX6" fmla="*/ 553337 w 6055600"/>
                <a:gd name="connsiteY6" fmla="*/ 6391500 h 6858000"/>
                <a:gd name="connsiteX7" fmla="*/ 690543 w 6055600"/>
                <a:gd name="connsiteY7" fmla="*/ 6481634 h 6858000"/>
                <a:gd name="connsiteX8" fmla="*/ 827127 w 6055600"/>
                <a:gd name="connsiteY8" fmla="*/ 6573159 h 6858000"/>
                <a:gd name="connsiteX9" fmla="*/ 1095915 w 6055600"/>
                <a:gd name="connsiteY9" fmla="*/ 6762202 h 6858000"/>
                <a:gd name="connsiteX10" fmla="*/ 1224853 w 6055600"/>
                <a:gd name="connsiteY10" fmla="*/ 6858000 h 6858000"/>
                <a:gd name="connsiteX11" fmla="*/ 1154072 w 6055600"/>
                <a:gd name="connsiteY11" fmla="*/ 6858000 h 6858000"/>
                <a:gd name="connsiteX12" fmla="*/ 1073489 w 6055600"/>
                <a:gd name="connsiteY12" fmla="*/ 6799140 h 6858000"/>
                <a:gd name="connsiteX13" fmla="*/ 800175 w 6055600"/>
                <a:gd name="connsiteY13" fmla="*/ 6620441 h 6858000"/>
                <a:gd name="connsiteX14" fmla="*/ 231518 w 6055600"/>
                <a:gd name="connsiteY14" fmla="*/ 6299323 h 6858000"/>
                <a:gd name="connsiteX15" fmla="*/ 160401 w 6055600"/>
                <a:gd name="connsiteY15" fmla="*/ 6256627 h 6858000"/>
                <a:gd name="connsiteX16" fmla="*/ 89697 w 6055600"/>
                <a:gd name="connsiteY16" fmla="*/ 6211916 h 6858000"/>
                <a:gd name="connsiteX17" fmla="*/ 20148 w 6055600"/>
                <a:gd name="connsiteY17" fmla="*/ 6163835 h 6858000"/>
                <a:gd name="connsiteX18" fmla="*/ 0 w 6055600"/>
                <a:gd name="connsiteY18" fmla="*/ 6147796 h 6858000"/>
                <a:gd name="connsiteX19" fmla="*/ 3748345 w 6055600"/>
                <a:gd name="connsiteY19" fmla="*/ 0 h 6858000"/>
                <a:gd name="connsiteX20" fmla="*/ 4277792 w 6055600"/>
                <a:gd name="connsiteY20" fmla="*/ 0 h 6858000"/>
                <a:gd name="connsiteX21" fmla="*/ 4339531 w 6055600"/>
                <a:gd name="connsiteY21" fmla="*/ 40262 h 6858000"/>
                <a:gd name="connsiteX22" fmla="*/ 4476306 w 6055600"/>
                <a:gd name="connsiteY22" fmla="*/ 153922 h 6858000"/>
                <a:gd name="connsiteX23" fmla="*/ 4713639 w 6055600"/>
                <a:gd name="connsiteY23" fmla="*/ 422076 h 6858000"/>
                <a:gd name="connsiteX24" fmla="*/ 4906991 w 6055600"/>
                <a:gd name="connsiteY24" fmla="*/ 723463 h 6858000"/>
                <a:gd name="connsiteX25" fmla="*/ 5070511 w 6055600"/>
                <a:gd name="connsiteY25" fmla="*/ 1037524 h 6858000"/>
                <a:gd name="connsiteX26" fmla="*/ 5219493 w 6055600"/>
                <a:gd name="connsiteY26" fmla="*/ 1352079 h 6858000"/>
                <a:gd name="connsiteX27" fmla="*/ 5367779 w 6055600"/>
                <a:gd name="connsiteY27" fmla="*/ 1658945 h 6858000"/>
                <a:gd name="connsiteX28" fmla="*/ 5446095 w 6055600"/>
                <a:gd name="connsiteY28" fmla="*/ 1811301 h 6858000"/>
                <a:gd name="connsiteX29" fmla="*/ 5525115 w 6055600"/>
                <a:gd name="connsiteY29" fmla="*/ 1967103 h 6858000"/>
                <a:gd name="connsiteX30" fmla="*/ 5816642 w 6055600"/>
                <a:gd name="connsiteY30" fmla="*/ 2618837 h 6858000"/>
                <a:gd name="connsiteX31" fmla="*/ 6015787 w 6055600"/>
                <a:gd name="connsiteY31" fmla="*/ 3339957 h 6858000"/>
                <a:gd name="connsiteX32" fmla="*/ 6054206 w 6055600"/>
                <a:gd name="connsiteY32" fmla="*/ 3727239 h 6858000"/>
                <a:gd name="connsiteX33" fmla="*/ 6039811 w 6055600"/>
                <a:gd name="connsiteY33" fmla="*/ 4122735 h 6858000"/>
                <a:gd name="connsiteX34" fmla="*/ 5971601 w 6055600"/>
                <a:gd name="connsiteY34" fmla="*/ 4514288 h 6858000"/>
                <a:gd name="connsiteX35" fmla="*/ 5946751 w 6055600"/>
                <a:gd name="connsiteY35" fmla="*/ 4609838 h 6858000"/>
                <a:gd name="connsiteX36" fmla="*/ 5919986 w 6055600"/>
                <a:gd name="connsiteY36" fmla="*/ 4703178 h 6858000"/>
                <a:gd name="connsiteX37" fmla="*/ 5890731 w 6055600"/>
                <a:gd name="connsiteY37" fmla="*/ 4795992 h 6858000"/>
                <a:gd name="connsiteX38" fmla="*/ 5859058 w 6055600"/>
                <a:gd name="connsiteY38" fmla="*/ 4888015 h 6858000"/>
                <a:gd name="connsiteX39" fmla="*/ 5525053 w 6055600"/>
                <a:gd name="connsiteY39" fmla="*/ 5588449 h 6858000"/>
                <a:gd name="connsiteX40" fmla="*/ 5058962 w 6055600"/>
                <a:gd name="connsiteY40" fmla="*/ 6189929 h 6858000"/>
                <a:gd name="connsiteX41" fmla="*/ 4787706 w 6055600"/>
                <a:gd name="connsiteY41" fmla="*/ 6442985 h 6858000"/>
                <a:gd name="connsiteX42" fmla="*/ 4498686 w 6055600"/>
                <a:gd name="connsiteY42" fmla="*/ 6663678 h 6858000"/>
                <a:gd name="connsiteX43" fmla="*/ 4197167 w 6055600"/>
                <a:gd name="connsiteY43" fmla="*/ 6854053 h 6858000"/>
                <a:gd name="connsiteX44" fmla="*/ 4189720 w 6055600"/>
                <a:gd name="connsiteY44" fmla="*/ 6858000 h 6858000"/>
                <a:gd name="connsiteX45" fmla="*/ 3651929 w 6055600"/>
                <a:gd name="connsiteY45" fmla="*/ 6858000 h 6858000"/>
                <a:gd name="connsiteX46" fmla="*/ 3789040 w 6055600"/>
                <a:gd name="connsiteY46" fmla="*/ 6778034 h 6858000"/>
                <a:gd name="connsiteX47" fmla="*/ 4335568 w 6055600"/>
                <a:gd name="connsiteY47" fmla="*/ 6382709 h 6858000"/>
                <a:gd name="connsiteX48" fmla="*/ 4586923 w 6055600"/>
                <a:gd name="connsiteY48" fmla="*/ 6158577 h 6858000"/>
                <a:gd name="connsiteX49" fmla="*/ 4819585 w 6055600"/>
                <a:gd name="connsiteY49" fmla="*/ 5915847 h 6858000"/>
                <a:gd name="connsiteX50" fmla="*/ 5214727 w 6055600"/>
                <a:gd name="connsiteY50" fmla="*/ 5371094 h 6858000"/>
                <a:gd name="connsiteX51" fmla="*/ 5495409 w 6055600"/>
                <a:gd name="connsiteY51" fmla="*/ 4752778 h 6858000"/>
                <a:gd name="connsiteX52" fmla="*/ 5522322 w 6055600"/>
                <a:gd name="connsiteY52" fmla="*/ 4671511 h 6858000"/>
                <a:gd name="connsiteX53" fmla="*/ 5547631 w 6055600"/>
                <a:gd name="connsiteY53" fmla="*/ 4589675 h 6858000"/>
                <a:gd name="connsiteX54" fmla="*/ 5570792 w 6055600"/>
                <a:gd name="connsiteY54" fmla="*/ 4506978 h 6858000"/>
                <a:gd name="connsiteX55" fmla="*/ 5591541 w 6055600"/>
                <a:gd name="connsiteY55" fmla="*/ 4425334 h 6858000"/>
                <a:gd name="connsiteX56" fmla="*/ 5649500 w 6055600"/>
                <a:gd name="connsiteY56" fmla="*/ 4097286 h 6858000"/>
                <a:gd name="connsiteX57" fmla="*/ 5637615 w 6055600"/>
                <a:gd name="connsiteY57" fmla="*/ 3437524 h 6858000"/>
                <a:gd name="connsiteX58" fmla="*/ 5475454 w 6055600"/>
                <a:gd name="connsiteY58" fmla="*/ 2791575 h 6858000"/>
                <a:gd name="connsiteX59" fmla="*/ 5217600 w 6055600"/>
                <a:gd name="connsiteY59" fmla="*/ 2164719 h 6858000"/>
                <a:gd name="connsiteX60" fmla="*/ 5144941 w 6055600"/>
                <a:gd name="connsiteY60" fmla="*/ 2009490 h 6858000"/>
                <a:gd name="connsiteX61" fmla="*/ 5070052 w 6055600"/>
                <a:gd name="connsiteY61" fmla="*/ 1851823 h 6858000"/>
                <a:gd name="connsiteX62" fmla="*/ 4926984 w 6055600"/>
                <a:gd name="connsiteY62" fmla="*/ 1529226 h 6858000"/>
                <a:gd name="connsiteX63" fmla="*/ 4790925 w 6055600"/>
                <a:gd name="connsiteY63" fmla="*/ 1209923 h 6858000"/>
                <a:gd name="connsiteX64" fmla="*/ 4650559 w 6055600"/>
                <a:gd name="connsiteY64" fmla="*/ 902490 h 6858000"/>
                <a:gd name="connsiteX65" fmla="*/ 4491930 w 6055600"/>
                <a:gd name="connsiteY65" fmla="*/ 616919 h 6858000"/>
                <a:gd name="connsiteX66" fmla="*/ 4302323 w 6055600"/>
                <a:gd name="connsiteY66" fmla="*/ 366083 h 6858000"/>
                <a:gd name="connsiteX67" fmla="*/ 4072203 w 6055600"/>
                <a:gd name="connsiteY67" fmla="*/ 164982 h 6858000"/>
                <a:gd name="connsiteX68" fmla="*/ 3803964 w 6055600"/>
                <a:gd name="connsiteY68" fmla="*/ 21052 h 6858000"/>
                <a:gd name="connsiteX69" fmla="*/ 3768314 w 6055600"/>
                <a:gd name="connsiteY69" fmla="*/ 6826 h 6858000"/>
                <a:gd name="connsiteX70" fmla="*/ 1589779 w 6055600"/>
                <a:gd name="connsiteY70" fmla="*/ 0 h 6858000"/>
                <a:gd name="connsiteX71" fmla="*/ 1918056 w 6055600"/>
                <a:gd name="connsiteY71" fmla="*/ 0 h 6858000"/>
                <a:gd name="connsiteX72" fmla="*/ 1764243 w 6055600"/>
                <a:gd name="connsiteY72" fmla="*/ 55145 h 6858000"/>
                <a:gd name="connsiteX73" fmla="*/ 1313330 w 6055600"/>
                <a:gd name="connsiteY73" fmla="*/ 274424 h 6858000"/>
                <a:gd name="connsiteX74" fmla="*/ 295673 w 6055600"/>
                <a:gd name="connsiteY74" fmla="*/ 1187630 h 6858000"/>
                <a:gd name="connsiteX75" fmla="*/ 96207 w 6055600"/>
                <a:gd name="connsiteY75" fmla="*/ 1474327 h 6858000"/>
                <a:gd name="connsiteX76" fmla="*/ 0 w 6055600"/>
                <a:gd name="connsiteY76" fmla="*/ 1641460 h 6858000"/>
                <a:gd name="connsiteX77" fmla="*/ 0 w 6055600"/>
                <a:gd name="connsiteY77" fmla="*/ 1224218 h 6858000"/>
                <a:gd name="connsiteX78" fmla="*/ 150937 w 6055600"/>
                <a:gd name="connsiteY78" fmla="*/ 1040975 h 6858000"/>
                <a:gd name="connsiteX79" fmla="*/ 1264907 w 6055600"/>
                <a:gd name="connsiteY79" fmla="*/ 158248 h 6858000"/>
                <a:gd name="connsiteX80" fmla="*/ 1575167 w 6055600"/>
                <a:gd name="connsiteY80" fmla="*/ 567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6055600" h="6858000">
                  <a:moveTo>
                    <a:pt x="0" y="5960220"/>
                  </a:moveTo>
                  <a:lnTo>
                    <a:pt x="36039" y="6002605"/>
                  </a:lnTo>
                  <a:cubicBezTo>
                    <a:pt x="54896" y="6021530"/>
                    <a:pt x="73635" y="6040425"/>
                    <a:pt x="92950" y="6059050"/>
                  </a:cubicBezTo>
                  <a:lnTo>
                    <a:pt x="153706" y="6111427"/>
                  </a:lnTo>
                  <a:cubicBezTo>
                    <a:pt x="173546" y="6129485"/>
                    <a:pt x="195722" y="6144912"/>
                    <a:pt x="216806" y="6161603"/>
                  </a:cubicBezTo>
                  <a:cubicBezTo>
                    <a:pt x="238229" y="6177961"/>
                    <a:pt x="259466" y="6194551"/>
                    <a:pt x="281945" y="6209777"/>
                  </a:cubicBezTo>
                  <a:cubicBezTo>
                    <a:pt x="369940" y="6272709"/>
                    <a:pt x="461791" y="6332004"/>
                    <a:pt x="553337" y="6391500"/>
                  </a:cubicBezTo>
                  <a:lnTo>
                    <a:pt x="690543" y="6481634"/>
                  </a:lnTo>
                  <a:lnTo>
                    <a:pt x="827127" y="6573159"/>
                  </a:lnTo>
                  <a:cubicBezTo>
                    <a:pt x="917674" y="6634511"/>
                    <a:pt x="1007156" y="6697737"/>
                    <a:pt x="1095915" y="6762202"/>
                  </a:cubicBezTo>
                  <a:lnTo>
                    <a:pt x="1224853" y="6858000"/>
                  </a:lnTo>
                  <a:lnTo>
                    <a:pt x="1154072" y="6858000"/>
                  </a:lnTo>
                  <a:lnTo>
                    <a:pt x="1073489" y="6799140"/>
                  </a:lnTo>
                  <a:cubicBezTo>
                    <a:pt x="983882" y="6736908"/>
                    <a:pt x="892851" y="6677125"/>
                    <a:pt x="800175" y="6620441"/>
                  </a:cubicBezTo>
                  <a:cubicBezTo>
                    <a:pt x="615108" y="6506015"/>
                    <a:pt x="422939" y="6407807"/>
                    <a:pt x="231518" y="6299323"/>
                  </a:cubicBezTo>
                  <a:cubicBezTo>
                    <a:pt x="207467" y="6286226"/>
                    <a:pt x="184098" y="6271045"/>
                    <a:pt x="160401" y="6256627"/>
                  </a:cubicBezTo>
                  <a:cubicBezTo>
                    <a:pt x="136809" y="6241811"/>
                    <a:pt x="112558" y="6228518"/>
                    <a:pt x="89697" y="6211916"/>
                  </a:cubicBezTo>
                  <a:lnTo>
                    <a:pt x="20148" y="6163835"/>
                  </a:lnTo>
                  <a:lnTo>
                    <a:pt x="0" y="6147796"/>
                  </a:lnTo>
                  <a:close/>
                  <a:moveTo>
                    <a:pt x="3748345" y="0"/>
                  </a:moveTo>
                  <a:lnTo>
                    <a:pt x="4277792" y="0"/>
                  </a:lnTo>
                  <a:lnTo>
                    <a:pt x="4339531" y="40262"/>
                  </a:lnTo>
                  <a:cubicBezTo>
                    <a:pt x="4386991" y="75346"/>
                    <a:pt x="4432680" y="113353"/>
                    <a:pt x="4476306" y="153922"/>
                  </a:cubicBezTo>
                  <a:cubicBezTo>
                    <a:pt x="4563779" y="234693"/>
                    <a:pt x="4642423" y="325982"/>
                    <a:pt x="4713639" y="422076"/>
                  </a:cubicBezTo>
                  <a:cubicBezTo>
                    <a:pt x="4784481" y="518635"/>
                    <a:pt x="4848552" y="619893"/>
                    <a:pt x="4906991" y="723463"/>
                  </a:cubicBezTo>
                  <a:cubicBezTo>
                    <a:pt x="4965582" y="826932"/>
                    <a:pt x="5019421" y="932243"/>
                    <a:pt x="5070511" y="1037524"/>
                  </a:cubicBezTo>
                  <a:cubicBezTo>
                    <a:pt x="5121871" y="1142738"/>
                    <a:pt x="5170833" y="1248016"/>
                    <a:pt x="5219493" y="1352079"/>
                  </a:cubicBezTo>
                  <a:cubicBezTo>
                    <a:pt x="5268459" y="1455943"/>
                    <a:pt x="5317204" y="1558756"/>
                    <a:pt x="5367779" y="1658945"/>
                  </a:cubicBezTo>
                  <a:lnTo>
                    <a:pt x="5446095" y="1811301"/>
                  </a:lnTo>
                  <a:cubicBezTo>
                    <a:pt x="5472584" y="1862992"/>
                    <a:pt x="5498885" y="1914915"/>
                    <a:pt x="5525115" y="1967103"/>
                  </a:cubicBezTo>
                  <a:cubicBezTo>
                    <a:pt x="5629428" y="2176256"/>
                    <a:pt x="5730254" y="2391411"/>
                    <a:pt x="5816642" y="2618837"/>
                  </a:cubicBezTo>
                  <a:cubicBezTo>
                    <a:pt x="5902562" y="2846137"/>
                    <a:pt x="5974641" y="3086291"/>
                    <a:pt x="6015787" y="3339957"/>
                  </a:cubicBezTo>
                  <a:cubicBezTo>
                    <a:pt x="6036373" y="3466512"/>
                    <a:pt x="6050262" y="3596084"/>
                    <a:pt x="6054206" y="3727239"/>
                  </a:cubicBezTo>
                  <a:cubicBezTo>
                    <a:pt x="6058266" y="3858425"/>
                    <a:pt x="6053460" y="3990915"/>
                    <a:pt x="6039811" y="4122735"/>
                  </a:cubicBezTo>
                  <a:cubicBezTo>
                    <a:pt x="6026397" y="4254618"/>
                    <a:pt x="6002552" y="4385688"/>
                    <a:pt x="5971601" y="4514288"/>
                  </a:cubicBezTo>
                  <a:cubicBezTo>
                    <a:pt x="5963342" y="4546050"/>
                    <a:pt x="5955885" y="4579019"/>
                    <a:pt x="5946751" y="4609838"/>
                  </a:cubicBezTo>
                  <a:lnTo>
                    <a:pt x="5919986" y="4703178"/>
                  </a:lnTo>
                  <a:lnTo>
                    <a:pt x="5890731" y="4795992"/>
                  </a:lnTo>
                  <a:cubicBezTo>
                    <a:pt x="5880825" y="4826888"/>
                    <a:pt x="5869667" y="4857307"/>
                    <a:pt x="5859058" y="4888015"/>
                  </a:cubicBezTo>
                  <a:cubicBezTo>
                    <a:pt x="5772112" y="5132558"/>
                    <a:pt x="5660551" y="5369373"/>
                    <a:pt x="5525053" y="5588449"/>
                  </a:cubicBezTo>
                  <a:cubicBezTo>
                    <a:pt x="5389674" y="5807557"/>
                    <a:pt x="5232835" y="6010440"/>
                    <a:pt x="5058962" y="6189929"/>
                  </a:cubicBezTo>
                  <a:cubicBezTo>
                    <a:pt x="4972125" y="6279771"/>
                    <a:pt x="4880998" y="6363650"/>
                    <a:pt x="4787706" y="6442985"/>
                  </a:cubicBezTo>
                  <a:cubicBezTo>
                    <a:pt x="4693655" y="6521410"/>
                    <a:pt x="4597439" y="6595290"/>
                    <a:pt x="4498686" y="6663678"/>
                  </a:cubicBezTo>
                  <a:cubicBezTo>
                    <a:pt x="4399893" y="6731984"/>
                    <a:pt x="4299240" y="6795191"/>
                    <a:pt x="4197167" y="6854053"/>
                  </a:cubicBezTo>
                  <a:lnTo>
                    <a:pt x="4189720" y="6858000"/>
                  </a:lnTo>
                  <a:lnTo>
                    <a:pt x="3651929" y="6858000"/>
                  </a:lnTo>
                  <a:lnTo>
                    <a:pt x="3789040" y="6778034"/>
                  </a:lnTo>
                  <a:cubicBezTo>
                    <a:pt x="3978462" y="6656931"/>
                    <a:pt x="4162446" y="6525734"/>
                    <a:pt x="4335568" y="6382709"/>
                  </a:cubicBezTo>
                  <a:cubicBezTo>
                    <a:pt x="4422084" y="6310901"/>
                    <a:pt x="4506335" y="6236787"/>
                    <a:pt x="4586923" y="6158577"/>
                  </a:cubicBezTo>
                  <a:cubicBezTo>
                    <a:pt x="4668153" y="6081248"/>
                    <a:pt x="4745649" y="6000086"/>
                    <a:pt x="4819585" y="5915847"/>
                  </a:cubicBezTo>
                  <a:cubicBezTo>
                    <a:pt x="4967573" y="5747401"/>
                    <a:pt x="5101426" y="5566247"/>
                    <a:pt x="5214727" y="5371094"/>
                  </a:cubicBezTo>
                  <a:cubicBezTo>
                    <a:pt x="5327795" y="5175879"/>
                    <a:pt x="5421090" y="4968427"/>
                    <a:pt x="5495409" y="4752778"/>
                  </a:cubicBezTo>
                  <a:cubicBezTo>
                    <a:pt x="5504291" y="4725712"/>
                    <a:pt x="5513872" y="4698834"/>
                    <a:pt x="5522322" y="4671511"/>
                  </a:cubicBezTo>
                  <a:lnTo>
                    <a:pt x="5547631" y="4589675"/>
                  </a:lnTo>
                  <a:lnTo>
                    <a:pt x="5570792" y="4506978"/>
                  </a:lnTo>
                  <a:cubicBezTo>
                    <a:pt x="5578845" y="4479265"/>
                    <a:pt x="5584485" y="4452605"/>
                    <a:pt x="5591541" y="4425334"/>
                  </a:cubicBezTo>
                  <a:cubicBezTo>
                    <a:pt x="5618002" y="4316765"/>
                    <a:pt x="5636850" y="4207148"/>
                    <a:pt x="5649500" y="4097286"/>
                  </a:cubicBezTo>
                  <a:cubicBezTo>
                    <a:pt x="5674602" y="3877368"/>
                    <a:pt x="5668749" y="3656091"/>
                    <a:pt x="5637615" y="3437524"/>
                  </a:cubicBezTo>
                  <a:cubicBezTo>
                    <a:pt x="5605861" y="3218934"/>
                    <a:pt x="5549060" y="3003118"/>
                    <a:pt x="5475454" y="2791575"/>
                  </a:cubicBezTo>
                  <a:cubicBezTo>
                    <a:pt x="5402070" y="2579668"/>
                    <a:pt x="5313111" y="2371656"/>
                    <a:pt x="5217600" y="2164719"/>
                  </a:cubicBezTo>
                  <a:cubicBezTo>
                    <a:pt x="5193627" y="2112994"/>
                    <a:pt x="5169419" y="2061207"/>
                    <a:pt x="5144941" y="2009490"/>
                  </a:cubicBezTo>
                  <a:lnTo>
                    <a:pt x="5070052" y="1851823"/>
                  </a:lnTo>
                  <a:cubicBezTo>
                    <a:pt x="5020031" y="1744421"/>
                    <a:pt x="4972748" y="1636620"/>
                    <a:pt x="4926984" y="1529226"/>
                  </a:cubicBezTo>
                  <a:lnTo>
                    <a:pt x="4790925" y="1209923"/>
                  </a:lnTo>
                  <a:cubicBezTo>
                    <a:pt x="4745458" y="1105158"/>
                    <a:pt x="4699567" y="1001976"/>
                    <a:pt x="4650559" y="902490"/>
                  </a:cubicBezTo>
                  <a:cubicBezTo>
                    <a:pt x="4601243" y="803205"/>
                    <a:pt x="4549606" y="706978"/>
                    <a:pt x="4491930" y="616919"/>
                  </a:cubicBezTo>
                  <a:cubicBezTo>
                    <a:pt x="4434712" y="526559"/>
                    <a:pt x="4372370" y="441762"/>
                    <a:pt x="4302323" y="366083"/>
                  </a:cubicBezTo>
                  <a:cubicBezTo>
                    <a:pt x="4232428" y="290304"/>
                    <a:pt x="4155542" y="222846"/>
                    <a:pt x="4072203" y="164982"/>
                  </a:cubicBezTo>
                  <a:cubicBezTo>
                    <a:pt x="3988864" y="107118"/>
                    <a:pt x="3898693" y="59316"/>
                    <a:pt x="3803964" y="21052"/>
                  </a:cubicBezTo>
                  <a:lnTo>
                    <a:pt x="3768314" y="6826"/>
                  </a:lnTo>
                  <a:close/>
                  <a:moveTo>
                    <a:pt x="1589779" y="0"/>
                  </a:moveTo>
                  <a:lnTo>
                    <a:pt x="1918056" y="0"/>
                  </a:lnTo>
                  <a:lnTo>
                    <a:pt x="1764243" y="55145"/>
                  </a:lnTo>
                  <a:cubicBezTo>
                    <a:pt x="1609764" y="115414"/>
                    <a:pt x="1458840" y="188978"/>
                    <a:pt x="1313330" y="274424"/>
                  </a:cubicBezTo>
                  <a:cubicBezTo>
                    <a:pt x="924625" y="501532"/>
                    <a:pt x="576885" y="817476"/>
                    <a:pt x="295673" y="1187630"/>
                  </a:cubicBezTo>
                  <a:cubicBezTo>
                    <a:pt x="225216" y="1280162"/>
                    <a:pt x="158640" y="1375858"/>
                    <a:pt x="96207" y="1474327"/>
                  </a:cubicBezTo>
                  <a:lnTo>
                    <a:pt x="0" y="1641460"/>
                  </a:lnTo>
                  <a:lnTo>
                    <a:pt x="0" y="1224218"/>
                  </a:lnTo>
                  <a:lnTo>
                    <a:pt x="150937" y="1040975"/>
                  </a:lnTo>
                  <a:cubicBezTo>
                    <a:pt x="478530" y="677729"/>
                    <a:pt x="858178" y="381092"/>
                    <a:pt x="1264907" y="158248"/>
                  </a:cubicBezTo>
                  <a:cubicBezTo>
                    <a:pt x="1366631" y="102619"/>
                    <a:pt x="1470177" y="51760"/>
                    <a:pt x="1575167" y="567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" name="Content Placeholder 4" descr="A diagram of a school&#10;&#10;AI-generated content may be incorrect.">
            <a:extLst>
              <a:ext uri="{FF2B5EF4-FFF2-40B4-BE49-F238E27FC236}">
                <a16:creationId xmlns:a16="http://schemas.microsoft.com/office/drawing/2014/main" id="{CE0B0FF5-5E45-0462-A832-604E734982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37" y="1842745"/>
            <a:ext cx="3785616" cy="3501694"/>
          </a:xfrm>
          <a:prstGeom prst="rect">
            <a:avLst/>
          </a:prstGeom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60FB374-53AE-EADC-C10B-6AB404508F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21072" y="2011376"/>
            <a:ext cx="4765949" cy="4559753"/>
          </a:xfrm>
        </p:spPr>
        <p:txBody>
          <a:bodyPr anchor="t"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solidFill>
                  <a:schemeClr val="tx2"/>
                </a:solidFill>
                <a:latin typeface="Twinkl Cursive Looped" panose="02000000000000000000" pitchFamily="2" charset="0"/>
              </a:rPr>
              <a:t>Values points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solidFill>
                  <a:schemeClr val="tx2"/>
                </a:solidFill>
                <a:latin typeface="Twinkl Cursive Looped" panose="02000000000000000000" pitchFamily="2" charset="0"/>
              </a:rPr>
              <a:t>Star of the Week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solidFill>
                  <a:schemeClr val="tx2"/>
                </a:solidFill>
                <a:latin typeface="Twinkl Cursive Looped" panose="02000000000000000000" pitchFamily="2" charset="0"/>
              </a:rPr>
              <a:t>Star of the Term</a:t>
            </a:r>
          </a:p>
          <a:p>
            <a:pPr>
              <a:lnSpc>
                <a:spcPct val="150000"/>
              </a:lnSpc>
            </a:pPr>
            <a:r>
              <a:rPr lang="en-US" sz="2000" dirty="0" err="1">
                <a:solidFill>
                  <a:schemeClr val="tx2"/>
                </a:solidFill>
                <a:latin typeface="Twinkl Cursive Looped" panose="02000000000000000000" pitchFamily="2" charset="0"/>
              </a:rPr>
              <a:t>Mathemagican</a:t>
            </a:r>
            <a:endParaRPr lang="en-US" sz="2000" dirty="0">
              <a:solidFill>
                <a:schemeClr val="tx2"/>
              </a:solidFill>
              <a:latin typeface="Twinkl Cursive Looped" panose="02000000000000000000" pitchFamily="2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solidFill>
                  <a:schemeClr val="tx2"/>
                </a:solidFill>
                <a:latin typeface="Twinkl Cursive Looped" panose="02000000000000000000" pitchFamily="2" charset="0"/>
              </a:rPr>
              <a:t>Ready, Respectful, Safe Champions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solidFill>
                  <a:schemeClr val="tx2"/>
                </a:solidFill>
                <a:latin typeface="Twinkl Cursive Looped" panose="02000000000000000000" pitchFamily="2" charset="0"/>
              </a:rPr>
              <a:t>Reader of the Month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solidFill>
                  <a:schemeClr val="tx2"/>
                </a:solidFill>
                <a:latin typeface="Twinkl Cursive Looped" panose="02000000000000000000" pitchFamily="2" charset="0"/>
              </a:rPr>
              <a:t>Postcards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solidFill>
                  <a:schemeClr val="tx2"/>
                </a:solidFill>
                <a:latin typeface="Twinkl Cursive Looped" panose="02000000000000000000" pitchFamily="2" charset="0"/>
              </a:rPr>
              <a:t>Marble Jar</a:t>
            </a:r>
          </a:p>
        </p:txBody>
      </p:sp>
    </p:spTree>
    <p:extLst>
      <p:ext uri="{BB962C8B-B14F-4D97-AF65-F5344CB8AC3E}">
        <p14:creationId xmlns:p14="http://schemas.microsoft.com/office/powerpoint/2010/main" val="24440338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2E0607-4CE9-010F-EE71-51E543E84B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BD2ECE-0FDD-12C6-CF6A-9CB00B4AD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 Semibold" panose="02000000000000000000" pitchFamily="2" charset="0"/>
              </a:rPr>
              <a:t>The School 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597343-D2B4-5A93-C194-239458E4FF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797988" cy="4351338"/>
          </a:xfrm>
        </p:spPr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School day starts at 8.40am 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Gate closed at 8.55am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Breaktime 11.00-11.15am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Lunchtime 12.15-1.00pm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School day ends 3.10pm. 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Attendance- contact the school office by 9am each day of absence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3074" name="Picture 2" descr="Why Should We Track Employee's Time and Attendance">
            <a:extLst>
              <a:ext uri="{FF2B5EF4-FFF2-40B4-BE49-F238E27FC236}">
                <a16:creationId xmlns:a16="http://schemas.microsoft.com/office/drawing/2014/main" id="{AC41BCFB-2EDB-B3CC-D6C7-3E997662D2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1" y="523195"/>
            <a:ext cx="3939988" cy="2669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4326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272EA9-91D7-2A13-E3FB-9F35A864F5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0B28D2-D36A-B9AA-7224-88C063399E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 Semibold" panose="02000000000000000000" pitchFamily="2" charset="0"/>
              </a:rPr>
              <a:t>Uniform and Equipment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E7B3B7-390A-0554-A924-B70C57337E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9694" y="1524000"/>
            <a:ext cx="8165345" cy="4652963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Reading records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Stationary provided by school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Water bottles and lunch boxes labelled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Coats labelled 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Spare uniform can be provided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pPr marL="342900" indent="-342900"/>
            <a:r>
              <a:rPr lang="en-GB" dirty="0">
                <a:latin typeface="Twinkl Cursive Looped" panose="02000000000000000000" pitchFamily="2" charset="0"/>
              </a:rPr>
              <a:t>The Elms Primary Parents Association Preloved Uniform Shop- look on our school website. </a:t>
            </a:r>
          </a:p>
          <a:p>
            <a:pPr marL="342900" indent="-342900"/>
            <a:endParaRPr lang="en-GB" dirty="0">
              <a:solidFill>
                <a:srgbClr val="222222"/>
              </a:solidFill>
              <a:latin typeface="Twinkl Cursive Looped" panose="02000000000000000000" pitchFamily="2" charset="0"/>
              <a:cs typeface="Century Gothic"/>
            </a:endParaRPr>
          </a:p>
          <a:p>
            <a:pPr marL="342900" indent="-342900"/>
            <a:r>
              <a:rPr lang="en-GB" dirty="0">
                <a:latin typeface="Twinkl Cursive Looped" panose="02000000000000000000" pitchFamily="2" charset="0"/>
              </a:rPr>
              <a:t>Breakfast – long mornings</a:t>
            </a:r>
          </a:p>
          <a:p>
            <a:pPr marL="342900" indent="-342900"/>
            <a:r>
              <a:rPr lang="en-GB" dirty="0">
                <a:latin typeface="Twinkl Cursive Looped" panose="02000000000000000000" pitchFamily="2" charset="0"/>
              </a:rPr>
              <a:t>Healthy snacks- no wrappers</a:t>
            </a:r>
          </a:p>
          <a:p>
            <a:pPr marL="342900" indent="-342900"/>
            <a:endParaRPr lang="en-GB" dirty="0">
              <a:solidFill>
                <a:srgbClr val="222222"/>
              </a:solidFill>
              <a:latin typeface="Century Gothic"/>
              <a:cs typeface="Century Gothic"/>
            </a:endParaRPr>
          </a:p>
          <a:p>
            <a:pPr marL="342900" indent="-342900"/>
            <a:endParaRPr lang="en-GB" dirty="0">
              <a:solidFill>
                <a:srgbClr val="222222"/>
              </a:solidFill>
              <a:latin typeface="Century Gothic"/>
              <a:cs typeface="Century Gothic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5" name="Picture 4" descr="A child and child standing in a classroom&#10;&#10;AI-generated content may be incorrect.">
            <a:extLst>
              <a:ext uri="{FF2B5EF4-FFF2-40B4-BE49-F238E27FC236}">
                <a16:creationId xmlns:a16="http://schemas.microsoft.com/office/drawing/2014/main" id="{840BB814-AB5F-085B-7348-0E5BF637B1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003004" y="755894"/>
            <a:ext cx="4351337" cy="3267267"/>
          </a:xfrm>
          <a:prstGeom prst="rect">
            <a:avLst/>
          </a:prstGeom>
        </p:spPr>
      </p:pic>
      <p:pic>
        <p:nvPicPr>
          <p:cNvPr id="1026" name="Picture 2" descr="Bewsey Lodge Primary School - Uniform">
            <a:extLst>
              <a:ext uri="{FF2B5EF4-FFF2-40B4-BE49-F238E27FC236}">
                <a16:creationId xmlns:a16="http://schemas.microsoft.com/office/drawing/2014/main" id="{91E39F2D-45CF-81EF-00DD-1693B5BD18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42"/>
          <a:stretch>
            <a:fillRect/>
          </a:stretch>
        </p:blipFill>
        <p:spPr bwMode="auto">
          <a:xfrm>
            <a:off x="9752240" y="4716462"/>
            <a:ext cx="2266950" cy="2141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89435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3F9C11-0C57-2953-B3CC-85E986551B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F08712-45AD-77AD-1806-607E28BEA6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 Semibold" panose="02000000000000000000" pitchFamily="2" charset="0"/>
              </a:rPr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C125D9-38C1-F172-7974-6343A4C989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Menu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Celebrated as a class or shared with peers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Reading daily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Maths practice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7C1F17-F291-C075-3AA9-8BE28CCB24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1364" y="2954636"/>
            <a:ext cx="5630636" cy="3903364"/>
          </a:xfrm>
          <a:prstGeom prst="rect">
            <a:avLst/>
          </a:prstGeom>
        </p:spPr>
      </p:pic>
      <p:pic>
        <p:nvPicPr>
          <p:cNvPr id="2050" name="Picture 2" descr="Times Tables Rock Stars: Play">
            <a:extLst>
              <a:ext uri="{FF2B5EF4-FFF2-40B4-BE49-F238E27FC236}">
                <a16:creationId xmlns:a16="http://schemas.microsoft.com/office/drawing/2014/main" id="{247D530F-2790-3B3C-50B9-FBDFD943C7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657" y="4341360"/>
            <a:ext cx="2905125" cy="157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58905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480310-DAB9-E121-BA20-77FCA133DB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BA4607-9FAD-A25C-A7DD-835EE0D02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 Semibold" panose="02000000000000000000" pitchFamily="2" charset="0"/>
              </a:rPr>
              <a:t>How can you help?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629EB-2F40-2D44-4B90-C0454DB786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Encourage them to read fiction and non-fiction. Don’t forget audio books!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Try to listen to your child read and ask them questions about the text.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TIMES TABLES!!! Practise telling the time. </a:t>
            </a:r>
            <a:r>
              <a:rPr lang="en-GB" dirty="0" err="1">
                <a:latin typeface="Twinkl Cursive Looped" panose="02000000000000000000" pitchFamily="2" charset="0"/>
              </a:rPr>
              <a:t>MathsWatch</a:t>
            </a:r>
            <a:r>
              <a:rPr lang="en-GB" dirty="0">
                <a:latin typeface="Twinkl Cursive Looped" panose="02000000000000000000" pitchFamily="2" charset="0"/>
              </a:rPr>
              <a:t>. TTRS</a:t>
            </a: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4" name="Picture 2" descr="Image result for book worm book">
            <a:extLst>
              <a:ext uri="{FF2B5EF4-FFF2-40B4-BE49-F238E27FC236}">
                <a16:creationId xmlns:a16="http://schemas.microsoft.com/office/drawing/2014/main" id="{1D77B0EC-D73D-2FB4-A8D1-7B5674EAF07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53"/>
          <a:stretch/>
        </p:blipFill>
        <p:spPr bwMode="auto">
          <a:xfrm>
            <a:off x="10153484" y="222812"/>
            <a:ext cx="1657515" cy="1602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32581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0F4144-4DE9-6B8F-3F66-E041557772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A4">
            <a:extLst>
              <a:ext uri="{FF2B5EF4-FFF2-40B4-BE49-F238E27FC236}">
                <a16:creationId xmlns:a16="http://schemas.microsoft.com/office/drawing/2014/main" id="{C7A80485-39DC-2346-827B-E08AA7A982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13551">
            <a:off x="10394036" y="2604433"/>
            <a:ext cx="1596798" cy="2258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EE447EE-3235-2A4F-F6DF-E1B9F36F1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 Semibold" panose="02000000000000000000" pitchFamily="2" charset="0"/>
              </a:rPr>
              <a:t>Staying Safe with Technology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435DD6-0C6C-ACEA-B9CD-7D239D6348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6835" y="2133086"/>
            <a:ext cx="10515600" cy="4351338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The internet is filtered (inappropriate websites blocked).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School Internet Safety Policy is regularly updated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Children at our school: 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have regular lessons on E-Safety and how to stay safe online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are trained to tell an adult if they see anything inappropriate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are told never to share passwords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are taught about the danger of sharing personal information online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Please monitor access to internet at home- age limits and checking devices is vital.</a:t>
            </a: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4098" name="Picture 2" descr="E-Safety - How to keep your children safe online | Bexley Safeguarding  Partnership">
            <a:extLst>
              <a:ext uri="{FF2B5EF4-FFF2-40B4-BE49-F238E27FC236}">
                <a16:creationId xmlns:a16="http://schemas.microsoft.com/office/drawing/2014/main" id="{5FBB82F6-8B0B-68A9-B2EC-2687C767D0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6894" y="-77274"/>
            <a:ext cx="2455106" cy="221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60387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A7D0B9-CC8A-F2BA-2137-5289890FF5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692465-2B2E-DA0C-3802-D3CBBC186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 Semibold" panose="02000000000000000000" pitchFamily="2" charset="0"/>
              </a:rPr>
              <a:t>Working Together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A161DA-0B92-5730-A09A-8EE14880E9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Parent’s Evening- November 11</a:t>
            </a:r>
            <a:r>
              <a:rPr lang="en-GB" baseline="30000" dirty="0">
                <a:latin typeface="Twinkl Cursive Looped" panose="02000000000000000000" pitchFamily="2" charset="0"/>
              </a:rPr>
              <a:t>th</a:t>
            </a:r>
            <a:r>
              <a:rPr lang="en-GB" dirty="0">
                <a:latin typeface="Twinkl Cursive Looped" panose="02000000000000000000" pitchFamily="2" charset="0"/>
              </a:rPr>
              <a:t> and 12</a:t>
            </a:r>
            <a:r>
              <a:rPr lang="en-GB" baseline="30000" dirty="0">
                <a:latin typeface="Twinkl Cursive Looped" panose="02000000000000000000" pitchFamily="2" charset="0"/>
              </a:rPr>
              <a:t>th</a:t>
            </a:r>
            <a:r>
              <a:rPr lang="en-GB" dirty="0">
                <a:latin typeface="Twinkl Cursive Looped" panose="02000000000000000000" pitchFamily="2" charset="0"/>
              </a:rPr>
              <a:t> </a:t>
            </a: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			   March 24</a:t>
            </a:r>
            <a:r>
              <a:rPr lang="en-GB" baseline="30000" dirty="0">
                <a:latin typeface="Twinkl Cursive Looped" panose="02000000000000000000" pitchFamily="2" charset="0"/>
              </a:rPr>
              <a:t>th</a:t>
            </a:r>
            <a:r>
              <a:rPr lang="en-GB" dirty="0">
                <a:latin typeface="Twinkl Cursive Looped" panose="02000000000000000000" pitchFamily="2" charset="0"/>
              </a:rPr>
              <a:t> and 25</a:t>
            </a:r>
            <a:r>
              <a:rPr lang="en-GB" baseline="30000" dirty="0">
                <a:latin typeface="Twinkl Cursive Looped" panose="02000000000000000000" pitchFamily="2" charset="0"/>
              </a:rPr>
              <a:t>th</a:t>
            </a:r>
            <a:r>
              <a:rPr lang="en-GB" dirty="0">
                <a:latin typeface="Twinkl Cursive Looped" panose="02000000000000000000" pitchFamily="2" charset="0"/>
              </a:rPr>
              <a:t> </a:t>
            </a:r>
          </a:p>
          <a:p>
            <a:r>
              <a:rPr lang="en-GB" dirty="0">
                <a:latin typeface="Twinkl Cursive Looped"/>
              </a:rPr>
              <a:t>SEND Meetings – </a:t>
            </a:r>
            <a:r>
              <a:rPr lang="en-GB" dirty="0" err="1">
                <a:latin typeface="Twinkl Cursive Looped"/>
              </a:rPr>
              <a:t>wc</a:t>
            </a:r>
            <a:r>
              <a:rPr lang="en-GB" dirty="0">
                <a:latin typeface="Twinkl Cursive Looped"/>
              </a:rPr>
              <a:t> 20th Oct, </a:t>
            </a:r>
            <a:r>
              <a:rPr lang="en-GB" dirty="0" err="1">
                <a:latin typeface="Twinkl Cursive Looped"/>
              </a:rPr>
              <a:t>wc</a:t>
            </a:r>
            <a:r>
              <a:rPr lang="en-GB" dirty="0">
                <a:latin typeface="Twinkl Cursive Looped"/>
              </a:rPr>
              <a:t> 12th Jan, </a:t>
            </a:r>
            <a:r>
              <a:rPr lang="en-GB" dirty="0" err="1">
                <a:latin typeface="Twinkl Cursive Looped"/>
              </a:rPr>
              <a:t>wc</a:t>
            </a:r>
            <a:r>
              <a:rPr lang="en-GB" dirty="0">
                <a:latin typeface="Twinkl Cursive Looped"/>
              </a:rPr>
              <a:t> 27th Apr</a:t>
            </a:r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/>
              </a:rPr>
              <a:t>School Reports – End of summer term</a:t>
            </a:r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/>
              </a:rPr>
              <a:t>Open Afternoons – 2nd December, 16th June</a:t>
            </a:r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/>
              </a:rPr>
              <a:t>Class Assemblies – 8th October (Harvest), 11th February</a:t>
            </a:r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Key dates are shared termly with parents! 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1026" name="Picture 2" descr="ClassDojo">
            <a:extLst>
              <a:ext uri="{FF2B5EF4-FFF2-40B4-BE49-F238E27FC236}">
                <a16:creationId xmlns:a16="http://schemas.microsoft.com/office/drawing/2014/main" id="{3039A630-8739-69CF-6A78-4D56EAFE57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1579" y="365125"/>
            <a:ext cx="2486412" cy="1957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27099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66C1F7-CD92-1446-2FEA-0DB8FF7EC1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E1370-9DDB-AF9A-B2B4-9A274387A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 Semibold" panose="02000000000000000000" pitchFamily="2" charset="0"/>
              </a:rPr>
              <a:t>Making Contact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632C53-665B-FA82-BB32-1DCD1B6313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 algn="ctr">
              <a:buNone/>
            </a:pPr>
            <a:r>
              <a:rPr lang="en-GB" dirty="0">
                <a:latin typeface="Trade Gothic Next Rounded" panose="020F0502020204030204" pitchFamily="34" charset="0"/>
              </a:rPr>
              <a:t>office@tep.cambrianlt.org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 algn="ctr">
              <a:buNone/>
            </a:pPr>
            <a:r>
              <a:rPr lang="en-GB" dirty="0">
                <a:latin typeface="Twinkl Cursive Looped" panose="02000000000000000000" pitchFamily="2" charset="0"/>
              </a:rPr>
              <a:t>Please contact the school office in the first instance. </a:t>
            </a:r>
          </a:p>
          <a:p>
            <a:pPr marL="0" indent="0" algn="ctr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 algn="ctr">
              <a:buNone/>
            </a:pPr>
            <a:r>
              <a:rPr lang="en-GB" dirty="0">
                <a:latin typeface="Twinkl Cursive Looped" panose="02000000000000000000" pitchFamily="2" charset="0"/>
              </a:rPr>
              <a:t>Teachers are available at the end of the school day to arrange further discussions. </a:t>
            </a:r>
          </a:p>
          <a:p>
            <a:pPr marL="0" indent="0" algn="ctr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 algn="ctr">
              <a:buNone/>
            </a:pPr>
            <a:r>
              <a:rPr lang="en-GB" dirty="0">
                <a:latin typeface="Twinkl Cursive Looped" panose="02000000000000000000" pitchFamily="2" charset="0"/>
              </a:rPr>
              <a:t>Let’s have a great year!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16366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27448E626EB8B4DACACD9224AA7C803" ma:contentTypeVersion="25" ma:contentTypeDescription="Create a new document." ma:contentTypeScope="" ma:versionID="b6d1bb0f5b07e9555e47caf282544092">
  <xsd:schema xmlns:xsd="http://www.w3.org/2001/XMLSchema" xmlns:xs="http://www.w3.org/2001/XMLSchema" xmlns:p="http://schemas.microsoft.com/office/2006/metadata/properties" xmlns:ns2="1095825a-ff4a-4656-b561-bd0c70d70820" xmlns:ns3="f7b32164-f257-4eb2-9bcc-3f72bf860f94" targetNamespace="http://schemas.microsoft.com/office/2006/metadata/properties" ma:root="true" ma:fieldsID="805b5871e0e07d0a743a0e7b9c9f0bc7" ns2:_="" ns3:_="">
    <xsd:import namespace="1095825a-ff4a-4656-b561-bd0c70d70820"/>
    <xsd:import namespace="f7b32164-f257-4eb2-9bcc-3f72bf860f94"/>
    <xsd:element name="properties">
      <xsd:complexType>
        <xsd:sequence>
          <xsd:element name="documentManagement">
            <xsd:complexType>
              <xsd:all>
                <xsd:element ref="ns2:MigrationWizId" minOccurs="0"/>
                <xsd:element ref="ns2:MigrationWizIdPermissions" minOccurs="0"/>
                <xsd:element ref="ns2:MigrationWizIdPermissionLevels" minOccurs="0"/>
                <xsd:element ref="ns2:MigrationWizIdDocumentLibraryPermissions" minOccurs="0"/>
                <xsd:element ref="ns2:MigrationWizIdSecurityGroups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2:Date" minOccurs="0"/>
                <xsd:element ref="ns3:_dlc_DocId" minOccurs="0"/>
                <xsd:element ref="ns3:_dlc_DocIdUrl" minOccurs="0"/>
                <xsd:element ref="ns3:_dlc_DocIdPersistId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95825a-ff4a-4656-b561-bd0c70d70820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PermissionLevels" ma:index="10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1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2" nillable="true" ma:displayName="MigrationWizIdSecurityGroups" ma:internalName="MigrationWizIdSecurityGroups">
      <xsd:simpleType>
        <xsd:restriction base="dms:Text"/>
      </xsd:simpleType>
    </xsd:element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20" nillable="true" ma:displayName="Tags" ma:internalName="MediaServiceAutoTags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4" nillable="true" ma:displayName="Location" ma:internalName="MediaServiceLocation" ma:readOnly="true">
      <xsd:simpleType>
        <xsd:restriction base="dms:Text"/>
      </xsd:simpleType>
    </xsd:element>
    <xsd:element name="MediaLengthInSeconds" ma:index="25" nillable="true" ma:displayName="Length (seconds)" ma:internalName="MediaLengthInSeconds" ma:readOnly="true">
      <xsd:simpleType>
        <xsd:restriction base="dms:Unknown"/>
      </xsd:simpleType>
    </xsd:element>
    <xsd:element name="Date" ma:index="26" nillable="true" ma:displayName="Date" ma:format="DateOnly" ma:internalName="Date">
      <xsd:simpleType>
        <xsd:restriction base="dms:DateTime"/>
      </xsd:simpleType>
    </xsd:element>
    <xsd:element name="lcf76f155ced4ddcb4097134ff3c332f" ma:index="31" nillable="true" ma:taxonomy="true" ma:internalName="lcf76f155ced4ddcb4097134ff3c332f" ma:taxonomyFieldName="MediaServiceImageTags" ma:displayName="Image Tags" ma:readOnly="false" ma:fieldId="{5cf76f15-5ced-4ddc-b409-7134ff3c332f}" ma:taxonomyMulti="true" ma:sspId="448e4108-20e9-45b5-affd-9eb546e4947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3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3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3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b32164-f257-4eb2-9bcc-3f72bf860f9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_dlc_DocId" ma:index="27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28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29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32" nillable="true" ma:displayName="Taxonomy Catch All Column" ma:hidden="true" ma:list="{446eaf7e-bdbb-441d-954e-69df8804dfb6}" ma:internalName="TaxCatchAll" ma:showField="CatchAllData" ma:web="f7b32164-f257-4eb2-9bcc-3f72bf860f9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grationWizIdPermissions xmlns="1095825a-ff4a-4656-b561-bd0c70d70820" xsi:nil="true"/>
    <Date xmlns="1095825a-ff4a-4656-b561-bd0c70d70820" xsi:nil="true"/>
    <MigrationWizIdPermissionLevels xmlns="1095825a-ff4a-4656-b561-bd0c70d70820" xsi:nil="true"/>
    <MigrationWizIdDocumentLibraryPermissions xmlns="1095825a-ff4a-4656-b561-bd0c70d70820" xsi:nil="true"/>
    <TaxCatchAll xmlns="f7b32164-f257-4eb2-9bcc-3f72bf860f94" xsi:nil="true"/>
    <MigrationWizId xmlns="1095825a-ff4a-4656-b561-bd0c70d70820" xsi:nil="true"/>
    <MigrationWizIdSecurityGroups xmlns="1095825a-ff4a-4656-b561-bd0c70d70820" xsi:nil="true"/>
    <lcf76f155ced4ddcb4097134ff3c332f xmlns="1095825a-ff4a-4656-b561-bd0c70d70820">
      <Terms xmlns="http://schemas.microsoft.com/office/infopath/2007/PartnerControls"/>
    </lcf76f155ced4ddcb4097134ff3c332f>
    <_dlc_DocId xmlns="f7b32164-f257-4eb2-9bcc-3f72bf860f94">XAZMH7W7CH2W-89997919-300815</_dlc_DocId>
    <_dlc_DocIdUrl xmlns="f7b32164-f257-4eb2-9bcc-3f72bf860f94">
      <Url>https://fccoxonschuk.sharepoint.com/sites/FJS-StaffShared/_layouts/15/DocIdRedir.aspx?ID=XAZMH7W7CH2W-89997919-300815</Url>
      <Description>XAZMH7W7CH2W-89997919-300815</Description>
    </_dlc_DocIdUrl>
  </documentManagement>
</p:properties>
</file>

<file path=customXml/itemProps1.xml><?xml version="1.0" encoding="utf-8"?>
<ds:datastoreItem xmlns:ds="http://schemas.openxmlformats.org/officeDocument/2006/customXml" ds:itemID="{1D050EA0-1A34-4804-8A05-5BA7CF7E3A8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7247C79-4DE6-4B3B-8BF8-90C7D65C99F8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D188B338-4F69-44BC-849A-FB6EC7741AE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095825a-ff4a-4656-b561-bd0c70d70820"/>
    <ds:schemaRef ds:uri="f7b32164-f257-4eb2-9bcc-3f72bf860f9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8E30DC4F-5E34-457C-85AA-1EC67F07E40E}">
  <ds:schemaRefs>
    <ds:schemaRef ds:uri="http://purl.org/dc/terms/"/>
    <ds:schemaRef ds:uri="f7b32164-f257-4eb2-9bcc-3f72bf860f94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1095825a-ff4a-4656-b561-bd0c70d70820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369</Words>
  <Application>Microsoft Office PowerPoint</Application>
  <PresentationFormat>Widescreen</PresentationFormat>
  <Paragraphs>88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Welcome to Year 2 at The Elms Primary School</vt:lpstr>
      <vt:lpstr>Your Teaching Team</vt:lpstr>
      <vt:lpstr>Year 2 at The Elms</vt:lpstr>
      <vt:lpstr>Curriculum Highlights</vt:lpstr>
      <vt:lpstr>Values and Rewards</vt:lpstr>
      <vt:lpstr>The School Day</vt:lpstr>
      <vt:lpstr>Uniform and Equipment</vt:lpstr>
      <vt:lpstr>Homework</vt:lpstr>
      <vt:lpstr>How can you help?</vt:lpstr>
      <vt:lpstr>Staying Safe with Technology</vt:lpstr>
      <vt:lpstr>Working Together</vt:lpstr>
      <vt:lpstr>Making Contact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Shelley McIntosh</dc:creator>
  <cp:lastModifiedBy>Shelley McIntosh</cp:lastModifiedBy>
  <cp:revision>45</cp:revision>
  <dcterms:created xsi:type="dcterms:W3CDTF">2025-08-29T13:50:53Z</dcterms:created>
  <dcterms:modified xsi:type="dcterms:W3CDTF">2025-09-08T09:51:35Z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0x010100527448E626EB8B4DACACD9224AA7C803</vt:lpwstr>
  </property>
  <property fmtid="{D5CDD505-2E9C-101B-9397-08002B2CF9AE}" pid="3" name="_dlc_DocIdItemGuid">
    <vt:lpwstr>8038db0e-4da2-42bd-b928-3a10a8614f91</vt:lpwstr>
  </property>
  <property fmtid="{D5CDD505-2E9C-101B-9397-08002B2CF9AE}" pid="4" name="MediaServiceImageTags">
    <vt:lpwstr/>
  </property>
</Properties>
</file>