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70" r:id="rId9"/>
    <p:sldId id="271" r:id="rId10"/>
    <p:sldId id="267" r:id="rId11"/>
    <p:sldId id="260" r:id="rId12"/>
    <p:sldId id="261" r:id="rId13"/>
    <p:sldId id="262" r:id="rId14"/>
    <p:sldId id="263" r:id="rId15"/>
    <p:sldId id="268" r:id="rId16"/>
    <p:sldId id="269" r:id="rId17"/>
    <p:sldId id="264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BCEC10-438D-AE0C-BC79-D126973677EE}" v="233" dt="2025-09-08T11:34:38.363"/>
    <p1510:client id="{A48BD2D5-CC2F-7B2A-C5F5-C15AC019BC35}" v="86" dt="2025-09-07T15:38:09.7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McIntosh" userId="60568daa-4a46-4c5c-b25c-95bcb3fd1ab5" providerId="ADAL" clId="{AD7702EB-B8AD-438E-BCAE-B37A3ECC6C27}"/>
    <pc:docChg chg="custSel modSld">
      <pc:chgData name="Shelley McIntosh" userId="60568daa-4a46-4c5c-b25c-95bcb3fd1ab5" providerId="ADAL" clId="{AD7702EB-B8AD-438E-BCAE-B37A3ECC6C27}" dt="2025-09-04T14:29:07.701" v="88" actId="1076"/>
      <pc:docMkLst>
        <pc:docMk/>
      </pc:docMkLst>
      <pc:sldChg chg="addSp delSp modSp mod">
        <pc:chgData name="Shelley McIntosh" userId="60568daa-4a46-4c5c-b25c-95bcb3fd1ab5" providerId="ADAL" clId="{AD7702EB-B8AD-438E-BCAE-B37A3ECC6C27}" dt="2025-09-04T14:29:07.701" v="88" actId="1076"/>
        <pc:sldMkLst>
          <pc:docMk/>
          <pc:sldMk cId="1901270364" sldId="256"/>
        </pc:sldMkLst>
        <pc:spChg chg="mod">
          <ac:chgData name="Shelley McIntosh" userId="60568daa-4a46-4c5c-b25c-95bcb3fd1ab5" providerId="ADAL" clId="{AD7702EB-B8AD-438E-BCAE-B37A3ECC6C27}" dt="2025-09-04T14:16:37.726" v="2" actId="122"/>
          <ac:spMkLst>
            <pc:docMk/>
            <pc:sldMk cId="1901270364" sldId="256"/>
            <ac:spMk id="2" creationId="{4FE00E1D-EAAF-9E80-6633-43C16B742172}"/>
          </ac:spMkLst>
        </pc:spChg>
        <pc:spChg chg="mod">
          <ac:chgData name="Shelley McIntosh" userId="60568daa-4a46-4c5c-b25c-95bcb3fd1ab5" providerId="ADAL" clId="{AD7702EB-B8AD-438E-BCAE-B37A3ECC6C27}" dt="2025-09-04T14:16:43.195" v="26" actId="20577"/>
          <ac:spMkLst>
            <pc:docMk/>
            <pc:sldMk cId="1901270364" sldId="256"/>
            <ac:spMk id="3" creationId="{45BCB6D3-E7E0-7310-A6F7-1602C9349FA0}"/>
          </ac:spMkLst>
        </pc:spChg>
        <pc:picChg chg="add mod">
          <ac:chgData name="Shelley McIntosh" userId="60568daa-4a46-4c5c-b25c-95bcb3fd1ab5" providerId="ADAL" clId="{AD7702EB-B8AD-438E-BCAE-B37A3ECC6C27}" dt="2025-09-04T14:28:55.152" v="85" actId="1076"/>
          <ac:picMkLst>
            <pc:docMk/>
            <pc:sldMk cId="1901270364" sldId="256"/>
            <ac:picMk id="2050" creationId="{90B7CA4B-E44C-4D84-0220-B3EDF6337B86}"/>
          </ac:picMkLst>
        </pc:picChg>
        <pc:picChg chg="add mod">
          <ac:chgData name="Shelley McIntosh" userId="60568daa-4a46-4c5c-b25c-95bcb3fd1ab5" providerId="ADAL" clId="{AD7702EB-B8AD-438E-BCAE-B37A3ECC6C27}" dt="2025-09-04T14:29:07.701" v="88" actId="1076"/>
          <ac:picMkLst>
            <pc:docMk/>
            <pc:sldMk cId="1901270364" sldId="256"/>
            <ac:picMk id="2052" creationId="{81F29E0C-27ED-F030-7923-17EA9BA49598}"/>
          </ac:picMkLst>
        </pc:picChg>
      </pc:sldChg>
      <pc:sldChg chg="addSp delSp modSp mod">
        <pc:chgData name="Shelley McIntosh" userId="60568daa-4a46-4c5c-b25c-95bcb3fd1ab5" providerId="ADAL" clId="{AD7702EB-B8AD-438E-BCAE-B37A3ECC6C27}" dt="2025-09-04T14:28:15.424" v="81" actId="20577"/>
        <pc:sldMkLst>
          <pc:docMk/>
          <pc:sldMk cId="1767870531" sldId="257"/>
        </pc:sldMkLst>
        <pc:spChg chg="mod">
          <ac:chgData name="Shelley McIntosh" userId="60568daa-4a46-4c5c-b25c-95bcb3fd1ab5" providerId="ADAL" clId="{AD7702EB-B8AD-438E-BCAE-B37A3ECC6C27}" dt="2025-09-04T14:16:57.991" v="63" actId="20577"/>
          <ac:spMkLst>
            <pc:docMk/>
            <pc:sldMk cId="1767870531" sldId="257"/>
            <ac:spMk id="3" creationId="{ABB4AF0E-31D1-0244-AE44-FAF7A7A8F3EA}"/>
          </ac:spMkLst>
        </pc:spChg>
        <pc:spChg chg="mod">
          <ac:chgData name="Shelley McIntosh" userId="60568daa-4a46-4c5c-b25c-95bcb3fd1ab5" providerId="ADAL" clId="{AD7702EB-B8AD-438E-BCAE-B37A3ECC6C27}" dt="2025-09-04T14:28:15.424" v="81" actId="20577"/>
          <ac:spMkLst>
            <pc:docMk/>
            <pc:sldMk cId="1767870531" sldId="257"/>
            <ac:spMk id="4" creationId="{C4183BF4-69BA-B012-058C-A3C3D9009B62}"/>
          </ac:spMkLst>
        </pc:spChg>
        <pc:picChg chg="add mod">
          <ac:chgData name="Shelley McIntosh" userId="60568daa-4a46-4c5c-b25c-95bcb3fd1ab5" providerId="ADAL" clId="{AD7702EB-B8AD-438E-BCAE-B37A3ECC6C27}" dt="2025-09-04T14:16:49.743" v="30" actId="14100"/>
          <ac:picMkLst>
            <pc:docMk/>
            <pc:sldMk cId="1767870531" sldId="257"/>
            <ac:picMk id="1026" creationId="{721A36B2-DB08-A43A-45C0-DB7CAE6AA47E}"/>
          </ac:picMkLst>
        </pc:picChg>
        <pc:picChg chg="add mod">
          <ac:chgData name="Shelley McIntosh" userId="60568daa-4a46-4c5c-b25c-95bcb3fd1ab5" providerId="ADAL" clId="{AD7702EB-B8AD-438E-BCAE-B37A3ECC6C27}" dt="2025-09-04T14:26:53.523" v="67" actId="14100"/>
          <ac:picMkLst>
            <pc:docMk/>
            <pc:sldMk cId="1767870531" sldId="257"/>
            <ac:picMk id="1027" creationId="{FAB368C2-BAEF-E503-CF5F-5D59A4481F2B}"/>
          </ac:picMkLst>
        </pc:picChg>
        <pc:picChg chg="add mod">
          <ac:chgData name="Shelley McIntosh" userId="60568daa-4a46-4c5c-b25c-95bcb3fd1ab5" providerId="ADAL" clId="{AD7702EB-B8AD-438E-BCAE-B37A3ECC6C27}" dt="2025-09-04T14:28:12.363" v="70" actId="14100"/>
          <ac:picMkLst>
            <pc:docMk/>
            <pc:sldMk cId="1767870531" sldId="257"/>
            <ac:picMk id="1028" creationId="{36C9E040-4C78-3862-54C0-CD11DA77A7BC}"/>
          </ac:picMkLst>
        </pc:picChg>
      </pc:sldChg>
    </pc:docChg>
  </pc:docChgLst>
  <pc:docChgLst>
    <pc:chgData name="Shelley McIntosh" userId="60568daa-4a46-4c5c-b25c-95bcb3fd1ab5" providerId="ADAL" clId="{8C4DD8F6-5106-4F46-BECB-C06668A14203}"/>
    <pc:docChg chg="modSld">
      <pc:chgData name="Shelley McIntosh" userId="60568daa-4a46-4c5c-b25c-95bcb3fd1ab5" providerId="ADAL" clId="{8C4DD8F6-5106-4F46-BECB-C06668A14203}" dt="2025-09-04T14:12:43.950" v="61" actId="20577"/>
      <pc:docMkLst>
        <pc:docMk/>
      </pc:docMkLst>
      <pc:sldChg chg="modSp mod">
        <pc:chgData name="Shelley McIntosh" userId="60568daa-4a46-4c5c-b25c-95bcb3fd1ab5" providerId="ADAL" clId="{8C4DD8F6-5106-4F46-BECB-C06668A14203}" dt="2025-09-04T14:12:43.950" v="61" actId="20577"/>
        <pc:sldMkLst>
          <pc:docMk/>
          <pc:sldMk cId="3482709925" sldId="264"/>
        </pc:sldMkLst>
        <pc:spChg chg="mod">
          <ac:chgData name="Shelley McIntosh" userId="60568daa-4a46-4c5c-b25c-95bcb3fd1ab5" providerId="ADAL" clId="{8C4DD8F6-5106-4F46-BECB-C06668A14203}" dt="2025-09-04T14:12:43.950" v="61" actId="20577"/>
          <ac:spMkLst>
            <pc:docMk/>
            <pc:sldMk cId="3482709925" sldId="264"/>
            <ac:spMk id="3" creationId="{E6A161DA-0B92-5730-A09A-8EE14880E964}"/>
          </ac:spMkLst>
        </pc:spChg>
      </pc:sldChg>
    </pc:docChg>
  </pc:docChgLst>
  <pc:docChgLst>
    <pc:chgData name="Sydney Beszant" userId="S::sbeszant@tep.cambrianlt.org::79c3c119-36aa-4247-933f-abf2ec083e9b" providerId="AD" clId="Web-{18BCEC10-438D-AE0C-BC79-D126973677EE}"/>
    <pc:docChg chg="modSld">
      <pc:chgData name="Sydney Beszant" userId="S::sbeszant@tep.cambrianlt.org::79c3c119-36aa-4247-933f-abf2ec083e9b" providerId="AD" clId="Web-{18BCEC10-438D-AE0C-BC79-D126973677EE}" dt="2025-09-08T11:34:36.894" v="157" actId="20577"/>
      <pc:docMkLst>
        <pc:docMk/>
      </pc:docMkLst>
      <pc:sldChg chg="modSp">
        <pc:chgData name="Sydney Beszant" userId="S::sbeszant@tep.cambrianlt.org::79c3c119-36aa-4247-933f-abf2ec083e9b" providerId="AD" clId="Web-{18BCEC10-438D-AE0C-BC79-D126973677EE}" dt="2025-09-08T11:32:53.432" v="148" actId="20577"/>
        <pc:sldMkLst>
          <pc:docMk/>
          <pc:sldMk cId="153432682" sldId="261"/>
        </pc:sldMkLst>
        <pc:spChg chg="mod">
          <ac:chgData name="Sydney Beszant" userId="S::sbeszant@tep.cambrianlt.org::79c3c119-36aa-4247-933f-abf2ec083e9b" providerId="AD" clId="Web-{18BCEC10-438D-AE0C-BC79-D126973677EE}" dt="2025-09-08T11:32:53.432" v="148" actId="20577"/>
          <ac:spMkLst>
            <pc:docMk/>
            <pc:sldMk cId="153432682" sldId="261"/>
            <ac:spMk id="3" creationId="{47597343-D2B4-5A93-C194-239458E4FFBE}"/>
          </ac:spMkLst>
        </pc:spChg>
      </pc:sldChg>
      <pc:sldChg chg="modSp">
        <pc:chgData name="Sydney Beszant" userId="S::sbeszant@tep.cambrianlt.org::79c3c119-36aa-4247-933f-abf2ec083e9b" providerId="AD" clId="Web-{18BCEC10-438D-AE0C-BC79-D126973677EE}" dt="2025-09-08T11:34:36.894" v="157" actId="20577"/>
        <pc:sldMkLst>
          <pc:docMk/>
          <pc:sldMk cId="3768943503" sldId="262"/>
        </pc:sldMkLst>
        <pc:spChg chg="mod">
          <ac:chgData name="Sydney Beszant" userId="S::sbeszant@tep.cambrianlt.org::79c3c119-36aa-4247-933f-abf2ec083e9b" providerId="AD" clId="Web-{18BCEC10-438D-AE0C-BC79-D126973677EE}" dt="2025-09-08T11:34:36.894" v="157" actId="20577"/>
          <ac:spMkLst>
            <pc:docMk/>
            <pc:sldMk cId="3768943503" sldId="262"/>
            <ac:spMk id="3" creationId="{DBE7B3B7-390A-0554-A924-B70C57337EF4}"/>
          </ac:spMkLst>
        </pc:spChg>
      </pc:sldChg>
      <pc:sldChg chg="addSp delSp modSp">
        <pc:chgData name="Sydney Beszant" userId="S::sbeszant@tep.cambrianlt.org::79c3c119-36aa-4247-933f-abf2ec083e9b" providerId="AD" clId="Web-{18BCEC10-438D-AE0C-BC79-D126973677EE}" dt="2025-09-08T11:30:36.995" v="130" actId="20577"/>
        <pc:sldMkLst>
          <pc:docMk/>
          <pc:sldMk cId="3508809258" sldId="270"/>
        </pc:sldMkLst>
        <pc:spChg chg="mod">
          <ac:chgData name="Sydney Beszant" userId="S::sbeszant@tep.cambrianlt.org::79c3c119-36aa-4247-933f-abf2ec083e9b" providerId="AD" clId="Web-{18BCEC10-438D-AE0C-BC79-D126973677EE}" dt="2025-09-08T11:26:23.122" v="113" actId="1076"/>
          <ac:spMkLst>
            <pc:docMk/>
            <pc:sldMk cId="3508809258" sldId="270"/>
            <ac:spMk id="2" creationId="{246F03B7-4D4D-B200-D878-76F7FF0A60F6}"/>
          </ac:spMkLst>
        </pc:spChg>
        <pc:spChg chg="add mod">
          <ac:chgData name="Sydney Beszant" userId="S::sbeszant@tep.cambrianlt.org::79c3c119-36aa-4247-933f-abf2ec083e9b" providerId="AD" clId="Web-{18BCEC10-438D-AE0C-BC79-D126973677EE}" dt="2025-09-08T11:30:36.995" v="130" actId="20577"/>
          <ac:spMkLst>
            <pc:docMk/>
            <pc:sldMk cId="3508809258" sldId="270"/>
            <ac:spMk id="6" creationId="{9CD9ECD9-6F8F-17B8-58CC-3C696C72CCDC}"/>
          </ac:spMkLst>
        </pc:spChg>
        <pc:picChg chg="add del mod">
          <ac:chgData name="Sydney Beszant" userId="S::sbeszant@tep.cambrianlt.org::79c3c119-36aa-4247-933f-abf2ec083e9b" providerId="AD" clId="Web-{18BCEC10-438D-AE0C-BC79-D126973677EE}" dt="2025-09-08T11:24:32.276" v="9"/>
          <ac:picMkLst>
            <pc:docMk/>
            <pc:sldMk cId="3508809258" sldId="270"/>
            <ac:picMk id="4" creationId="{493C798B-E696-9158-713D-8C6F95740D55}"/>
          </ac:picMkLst>
        </pc:picChg>
        <pc:picChg chg="add del mod">
          <ac:chgData name="Sydney Beszant" userId="S::sbeszant@tep.cambrianlt.org::79c3c119-36aa-4247-933f-abf2ec083e9b" providerId="AD" clId="Web-{18BCEC10-438D-AE0C-BC79-D126973677EE}" dt="2025-09-08T11:24:33.338" v="10"/>
          <ac:picMkLst>
            <pc:docMk/>
            <pc:sldMk cId="3508809258" sldId="270"/>
            <ac:picMk id="5" creationId="{E19A6EB5-FD14-1A85-FF91-C16573EA0943}"/>
          </ac:picMkLst>
        </pc:picChg>
        <pc:picChg chg="add mod">
          <ac:chgData name="Sydney Beszant" userId="S::sbeszant@tep.cambrianlt.org::79c3c119-36aa-4247-933f-abf2ec083e9b" providerId="AD" clId="Web-{18BCEC10-438D-AE0C-BC79-D126973677EE}" dt="2025-09-08T11:26:50.357" v="118" actId="1076"/>
          <ac:picMkLst>
            <pc:docMk/>
            <pc:sldMk cId="3508809258" sldId="270"/>
            <ac:picMk id="7" creationId="{96837E8A-6118-68A6-1EB6-6EB38B071F86}"/>
          </ac:picMkLst>
        </pc:picChg>
      </pc:sldChg>
    </pc:docChg>
  </pc:docChgLst>
  <pc:docChgLst>
    <pc:chgData name="Sydney Beszant" userId="S::sbeszant@tep.cambrianlt.org::79c3c119-36aa-4247-933f-abf2ec083e9b" providerId="AD" clId="Web-{1899393D-6283-F83E-D056-CD1793CF1DB6}"/>
    <pc:docChg chg="addSld delSld modSld">
      <pc:chgData name="Sydney Beszant" userId="S::sbeszant@tep.cambrianlt.org::79c3c119-36aa-4247-933f-abf2ec083e9b" providerId="AD" clId="Web-{1899393D-6283-F83E-D056-CD1793CF1DB6}" dt="2025-09-04T15:14:40.335" v="386" actId="20577"/>
      <pc:docMkLst>
        <pc:docMk/>
      </pc:docMkLst>
      <pc:sldChg chg="addSp delSp modSp">
        <pc:chgData name="Sydney Beszant" userId="S::sbeszant@tep.cambrianlt.org::79c3c119-36aa-4247-933f-abf2ec083e9b" providerId="AD" clId="Web-{1899393D-6283-F83E-D056-CD1793CF1DB6}" dt="2025-09-04T15:13:29.052" v="323"/>
        <pc:sldMkLst>
          <pc:docMk/>
          <pc:sldMk cId="302723312" sldId="258"/>
        </pc:sldMkLst>
        <pc:spChg chg="mod">
          <ac:chgData name="Sydney Beszant" userId="S::sbeszant@tep.cambrianlt.org::79c3c119-36aa-4247-933f-abf2ec083e9b" providerId="AD" clId="Web-{1899393D-6283-F83E-D056-CD1793CF1DB6}" dt="2025-09-04T15:01:33.308" v="2" actId="20577"/>
          <ac:spMkLst>
            <pc:docMk/>
            <pc:sldMk cId="302723312" sldId="258"/>
            <ac:spMk id="2" creationId="{BA3ECC5E-2409-BDFB-7C42-9DEECC4F7021}"/>
          </ac:spMkLst>
        </pc:spChg>
        <pc:spChg chg="mod">
          <ac:chgData name="Sydney Beszant" userId="S::sbeszant@tep.cambrianlt.org::79c3c119-36aa-4247-933f-abf2ec083e9b" providerId="AD" clId="Web-{1899393D-6283-F83E-D056-CD1793CF1DB6}" dt="2025-09-04T15:02:19.277" v="47" actId="20577"/>
          <ac:spMkLst>
            <pc:docMk/>
            <pc:sldMk cId="302723312" sldId="258"/>
            <ac:spMk id="3" creationId="{E1AD31DD-F293-2AE9-53B0-6003460D072A}"/>
          </ac:spMkLst>
        </pc:spChg>
      </pc:sldChg>
      <pc:sldChg chg="modSp">
        <pc:chgData name="Sydney Beszant" userId="S::sbeszant@tep.cambrianlt.org::79c3c119-36aa-4247-933f-abf2ec083e9b" providerId="AD" clId="Web-{1899393D-6283-F83E-D056-CD1793CF1DB6}" dt="2025-09-04T15:04:11.048" v="133" actId="1076"/>
        <pc:sldMkLst>
          <pc:docMk/>
          <pc:sldMk cId="2444033857" sldId="260"/>
        </pc:sldMkLst>
        <pc:spChg chg="mod">
          <ac:chgData name="Sydney Beszant" userId="S::sbeszant@tep.cambrianlt.org::79c3c119-36aa-4247-933f-abf2ec083e9b" providerId="AD" clId="Web-{1899393D-6283-F83E-D056-CD1793CF1DB6}" dt="2025-09-04T15:04:11.048" v="133" actId="1076"/>
          <ac:spMkLst>
            <pc:docMk/>
            <pc:sldMk cId="2444033857" sldId="260"/>
            <ac:spMk id="9" creationId="{A60FB374-53AE-EADC-C10B-6AB404508FFB}"/>
          </ac:spMkLst>
        </pc:spChg>
      </pc:sldChg>
      <pc:sldChg chg="modSp">
        <pc:chgData name="Sydney Beszant" userId="S::sbeszant@tep.cambrianlt.org::79c3c119-36aa-4247-933f-abf2ec083e9b" providerId="AD" clId="Web-{1899393D-6283-F83E-D056-CD1793CF1DB6}" dt="2025-09-04T15:04:48.533" v="162" actId="20577"/>
        <pc:sldMkLst>
          <pc:docMk/>
          <pc:sldMk cId="153432682" sldId="261"/>
        </pc:sldMkLst>
        <pc:spChg chg="mod">
          <ac:chgData name="Sydney Beszant" userId="S::sbeszant@tep.cambrianlt.org::79c3c119-36aa-4247-933f-abf2ec083e9b" providerId="AD" clId="Web-{1899393D-6283-F83E-D056-CD1793CF1DB6}" dt="2025-09-04T15:04:48.533" v="162" actId="20577"/>
          <ac:spMkLst>
            <pc:docMk/>
            <pc:sldMk cId="153432682" sldId="261"/>
            <ac:spMk id="3" creationId="{47597343-D2B4-5A93-C194-239458E4FFBE}"/>
          </ac:spMkLst>
        </pc:spChg>
        <pc:picChg chg="mod">
          <ac:chgData name="Sydney Beszant" userId="S::sbeszant@tep.cambrianlt.org::79c3c119-36aa-4247-933f-abf2ec083e9b" providerId="AD" clId="Web-{1899393D-6283-F83E-D056-CD1793CF1DB6}" dt="2025-09-04T15:04:39.454" v="148" actId="1076"/>
          <ac:picMkLst>
            <pc:docMk/>
            <pc:sldMk cId="153432682" sldId="261"/>
            <ac:picMk id="3074" creationId="{AC41BCFB-2EDB-B3CC-D6C7-3E997662D232}"/>
          </ac:picMkLst>
        </pc:picChg>
      </pc:sldChg>
      <pc:sldChg chg="modSp">
        <pc:chgData name="Sydney Beszant" userId="S::sbeszant@tep.cambrianlt.org::79c3c119-36aa-4247-933f-abf2ec083e9b" providerId="AD" clId="Web-{1899393D-6283-F83E-D056-CD1793CF1DB6}" dt="2025-09-04T15:14:40.335" v="386" actId="20577"/>
        <pc:sldMkLst>
          <pc:docMk/>
          <pc:sldMk cId="3768943503" sldId="262"/>
        </pc:sldMkLst>
        <pc:spChg chg="mod">
          <ac:chgData name="Sydney Beszant" userId="S::sbeszant@tep.cambrianlt.org::79c3c119-36aa-4247-933f-abf2ec083e9b" providerId="AD" clId="Web-{1899393D-6283-F83E-D056-CD1793CF1DB6}" dt="2025-09-04T15:14:40.335" v="386" actId="20577"/>
          <ac:spMkLst>
            <pc:docMk/>
            <pc:sldMk cId="3768943503" sldId="262"/>
            <ac:spMk id="3" creationId="{DBE7B3B7-390A-0554-A924-B70C57337EF4}"/>
          </ac:spMkLst>
        </pc:spChg>
      </pc:sldChg>
      <pc:sldChg chg="addSp delSp modSp">
        <pc:chgData name="Sydney Beszant" userId="S::sbeszant@tep.cambrianlt.org::79c3c119-36aa-4247-933f-abf2ec083e9b" providerId="AD" clId="Web-{1899393D-6283-F83E-D056-CD1793CF1DB6}" dt="2025-09-04T15:07:53.064" v="202" actId="14100"/>
        <pc:sldMkLst>
          <pc:docMk/>
          <pc:sldMk cId="3945890539" sldId="263"/>
        </pc:sldMkLst>
        <pc:picChg chg="add mod">
          <ac:chgData name="Sydney Beszant" userId="S::sbeszant@tep.cambrianlt.org::79c3c119-36aa-4247-933f-abf2ec083e9b" providerId="AD" clId="Web-{1899393D-6283-F83E-D056-CD1793CF1DB6}" dt="2025-09-04T15:07:53.064" v="202" actId="14100"/>
          <ac:picMkLst>
            <pc:docMk/>
            <pc:sldMk cId="3945890539" sldId="263"/>
            <ac:picMk id="4" creationId="{F6CF5D7C-E73C-5FE8-F680-439E3B4025CF}"/>
          </ac:picMkLst>
        </pc:picChg>
      </pc:sldChg>
      <pc:sldChg chg="modSp">
        <pc:chgData name="Sydney Beszant" userId="S::sbeszant@tep.cambrianlt.org::79c3c119-36aa-4247-933f-abf2ec083e9b" providerId="AD" clId="Web-{1899393D-6283-F83E-D056-CD1793CF1DB6}" dt="2025-09-04T15:13:15.348" v="321" actId="20577"/>
        <pc:sldMkLst>
          <pc:docMk/>
          <pc:sldMk cId="3081636659" sldId="266"/>
        </pc:sldMkLst>
        <pc:spChg chg="mod">
          <ac:chgData name="Sydney Beszant" userId="S::sbeszant@tep.cambrianlt.org::79c3c119-36aa-4247-933f-abf2ec083e9b" providerId="AD" clId="Web-{1899393D-6283-F83E-D056-CD1793CF1DB6}" dt="2025-09-04T15:13:15.348" v="321" actId="20577"/>
          <ac:spMkLst>
            <pc:docMk/>
            <pc:sldMk cId="3081636659" sldId="266"/>
            <ac:spMk id="3" creationId="{EF632C53-665B-FA82-BB32-1DCD1B63135F}"/>
          </ac:spMkLst>
        </pc:spChg>
      </pc:sldChg>
      <pc:sldChg chg="modSp">
        <pc:chgData name="Sydney Beszant" userId="S::sbeszant@tep.cambrianlt.org::79c3c119-36aa-4247-933f-abf2ec083e9b" providerId="AD" clId="Web-{1899393D-6283-F83E-D056-CD1793CF1DB6}" dt="2025-09-04T15:04:02.314" v="132" actId="20577"/>
        <pc:sldMkLst>
          <pc:docMk/>
          <pc:sldMk cId="2233018261" sldId="267"/>
        </pc:sldMkLst>
        <pc:spChg chg="mod">
          <ac:chgData name="Sydney Beszant" userId="S::sbeszant@tep.cambrianlt.org::79c3c119-36aa-4247-933f-abf2ec083e9b" providerId="AD" clId="Web-{1899393D-6283-F83E-D056-CD1793CF1DB6}" dt="2025-09-04T15:04:02.314" v="132" actId="20577"/>
          <ac:spMkLst>
            <pc:docMk/>
            <pc:sldMk cId="2233018261" sldId="267"/>
            <ac:spMk id="3" creationId="{A907491C-DEF0-C8E6-5E67-7892EFACBB70}"/>
          </ac:spMkLst>
        </pc:spChg>
      </pc:sldChg>
      <pc:sldChg chg="modSp">
        <pc:chgData name="Sydney Beszant" userId="S::sbeszant@tep.cambrianlt.org::79c3c119-36aa-4247-933f-abf2ec083e9b" providerId="AD" clId="Web-{1899393D-6283-F83E-D056-CD1793CF1DB6}" dt="2025-09-04T15:10:04.646" v="236" actId="20577"/>
        <pc:sldMkLst>
          <pc:docMk/>
          <pc:sldMk cId="4053258113" sldId="268"/>
        </pc:sldMkLst>
        <pc:spChg chg="mod">
          <ac:chgData name="Sydney Beszant" userId="S::sbeszant@tep.cambrianlt.org::79c3c119-36aa-4247-933f-abf2ec083e9b" providerId="AD" clId="Web-{1899393D-6283-F83E-D056-CD1793CF1DB6}" dt="2025-09-04T15:10:04.646" v="236" actId="20577"/>
          <ac:spMkLst>
            <pc:docMk/>
            <pc:sldMk cId="4053258113" sldId="268"/>
            <ac:spMk id="3" creationId="{3C1629EB-2F40-2D44-4B90-C0454DB78632}"/>
          </ac:spMkLst>
        </pc:spChg>
      </pc:sldChg>
      <pc:sldChg chg="new del">
        <pc:chgData name="Sydney Beszant" userId="S::sbeszant@tep.cambrianlt.org::79c3c119-36aa-4247-933f-abf2ec083e9b" providerId="AD" clId="Web-{1899393D-6283-F83E-D056-CD1793CF1DB6}" dt="2025-09-04T15:13:33.318" v="325"/>
        <pc:sldMkLst>
          <pc:docMk/>
          <pc:sldMk cId="1996906238" sldId="270"/>
        </pc:sldMkLst>
      </pc:sldChg>
      <pc:sldChg chg="modSp add replId">
        <pc:chgData name="Sydney Beszant" userId="S::sbeszant@tep.cambrianlt.org::79c3c119-36aa-4247-933f-abf2ec083e9b" providerId="AD" clId="Web-{1899393D-6283-F83E-D056-CD1793CF1DB6}" dt="2025-09-04T15:13:57.428" v="337" actId="20577"/>
        <pc:sldMkLst>
          <pc:docMk/>
          <pc:sldMk cId="3508809258" sldId="270"/>
        </pc:sldMkLst>
        <pc:spChg chg="mod">
          <ac:chgData name="Sydney Beszant" userId="S::sbeszant@tep.cambrianlt.org::79c3c119-36aa-4247-933f-abf2ec083e9b" providerId="AD" clId="Web-{1899393D-6283-F83E-D056-CD1793CF1DB6}" dt="2025-09-04T15:13:57.428" v="337" actId="20577"/>
          <ac:spMkLst>
            <pc:docMk/>
            <pc:sldMk cId="3508809258" sldId="270"/>
            <ac:spMk id="2" creationId="{246F03B7-4D4D-B200-D878-76F7FF0A60F6}"/>
          </ac:spMkLst>
        </pc:spChg>
        <pc:spChg chg="mod">
          <ac:chgData name="Sydney Beszant" userId="S::sbeszant@tep.cambrianlt.org::79c3c119-36aa-4247-933f-abf2ec083e9b" providerId="AD" clId="Web-{1899393D-6283-F83E-D056-CD1793CF1DB6}" dt="2025-09-04T15:13:46.350" v="327" actId="20577"/>
          <ac:spMkLst>
            <pc:docMk/>
            <pc:sldMk cId="3508809258" sldId="270"/>
            <ac:spMk id="3" creationId="{1B66D2AC-EEAB-3DCA-87C4-BDA04BC50F52}"/>
          </ac:spMkLst>
        </pc:spChg>
      </pc:sldChg>
      <pc:sldChg chg="modSp add replId">
        <pc:chgData name="Sydney Beszant" userId="S::sbeszant@tep.cambrianlt.org::79c3c119-36aa-4247-933f-abf2ec083e9b" providerId="AD" clId="Web-{1899393D-6283-F83E-D056-CD1793CF1DB6}" dt="2025-09-04T15:14:18.476" v="342" actId="20577"/>
        <pc:sldMkLst>
          <pc:docMk/>
          <pc:sldMk cId="126632072" sldId="271"/>
        </pc:sldMkLst>
        <pc:spChg chg="mod">
          <ac:chgData name="Sydney Beszant" userId="S::sbeszant@tep.cambrianlt.org::79c3c119-36aa-4247-933f-abf2ec083e9b" providerId="AD" clId="Web-{1899393D-6283-F83E-D056-CD1793CF1DB6}" dt="2025-09-04T15:14:18.476" v="342" actId="20577"/>
          <ac:spMkLst>
            <pc:docMk/>
            <pc:sldMk cId="126632072" sldId="271"/>
            <ac:spMk id="2" creationId="{E55A6099-497D-DE8E-06A0-3A32D5C902C5}"/>
          </ac:spMkLst>
        </pc:spChg>
        <pc:spChg chg="mod">
          <ac:chgData name="Sydney Beszant" userId="S::sbeszant@tep.cambrianlt.org::79c3c119-36aa-4247-933f-abf2ec083e9b" providerId="AD" clId="Web-{1899393D-6283-F83E-D056-CD1793CF1DB6}" dt="2025-09-04T15:14:02.647" v="339" actId="20577"/>
          <ac:spMkLst>
            <pc:docMk/>
            <pc:sldMk cId="126632072" sldId="271"/>
            <ac:spMk id="3" creationId="{1D407A48-7F08-C941-7005-1C4E851E0183}"/>
          </ac:spMkLst>
        </pc:spChg>
      </pc:sldChg>
    </pc:docChg>
  </pc:docChgLst>
  <pc:docChgLst>
    <pc:chgData name="Sydney Beszant" userId="S::sbeszant@tep.cambrianlt.org::79c3c119-36aa-4247-933f-abf2ec083e9b" providerId="AD" clId="Web-{A48BD2D5-CC2F-7B2A-C5F5-C15AC019BC35}"/>
    <pc:docChg chg="modSld">
      <pc:chgData name="Sydney Beszant" userId="S::sbeszant@tep.cambrianlt.org::79c3c119-36aa-4247-933f-abf2ec083e9b" providerId="AD" clId="Web-{A48BD2D5-CC2F-7B2A-C5F5-C15AC019BC35}" dt="2025-09-07T15:38:09.472" v="83" actId="20577"/>
      <pc:docMkLst>
        <pc:docMk/>
      </pc:docMkLst>
      <pc:sldChg chg="addSp delSp modSp mod setBg">
        <pc:chgData name="Sydney Beszant" userId="S::sbeszant@tep.cambrianlt.org::79c3c119-36aa-4247-933f-abf2ec083e9b" providerId="AD" clId="Web-{A48BD2D5-CC2F-7B2A-C5F5-C15AC019BC35}" dt="2025-09-07T15:36:39.153" v="60"/>
        <pc:sldMkLst>
          <pc:docMk/>
          <pc:sldMk cId="2233018261" sldId="267"/>
        </pc:sldMkLst>
        <pc:spChg chg="mod">
          <ac:chgData name="Sydney Beszant" userId="S::sbeszant@tep.cambrianlt.org::79c3c119-36aa-4247-933f-abf2ec083e9b" providerId="AD" clId="Web-{A48BD2D5-CC2F-7B2A-C5F5-C15AC019BC35}" dt="2025-09-07T15:36:39.153" v="60"/>
          <ac:spMkLst>
            <pc:docMk/>
            <pc:sldMk cId="2233018261" sldId="267"/>
            <ac:spMk id="2" creationId="{2E94C2AC-CED3-06C9-F39A-8480D401FA39}"/>
          </ac:spMkLst>
        </pc:spChg>
        <pc:spChg chg="mod ord">
          <ac:chgData name="Sydney Beszant" userId="S::sbeszant@tep.cambrianlt.org::79c3c119-36aa-4247-933f-abf2ec083e9b" providerId="AD" clId="Web-{A48BD2D5-CC2F-7B2A-C5F5-C15AC019BC35}" dt="2025-09-07T15:36:39.153" v="60"/>
          <ac:spMkLst>
            <pc:docMk/>
            <pc:sldMk cId="2233018261" sldId="267"/>
            <ac:spMk id="3" creationId="{A907491C-DEF0-C8E6-5E67-7892EFACBB70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11" creationId="{CE56A029-D803-47A2-B79C-4527891BE671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13" creationId="{51D96995-5226-4718-9475-B918D16CF1EF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15" creationId="{3D7B82C1-B831-4DDE-BDF4-2C767EB4930E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17" creationId="{22EB6291-5B14-4134-B234-BE224349EF28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19" creationId="{97A57860-4E75-47A2-A2FB-36FAA8979E17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21" creationId="{FADADC7F-B4F8-4013-B67D-463D600E83A0}"/>
          </ac:spMkLst>
        </pc:spChg>
        <pc:spChg chg="add del">
          <ac:chgData name="Sydney Beszant" userId="S::sbeszant@tep.cambrianlt.org::79c3c119-36aa-4247-933f-abf2ec083e9b" providerId="AD" clId="Web-{A48BD2D5-CC2F-7B2A-C5F5-C15AC019BC35}" dt="2025-09-07T15:36:39.138" v="59"/>
          <ac:spMkLst>
            <pc:docMk/>
            <pc:sldMk cId="2233018261" sldId="267"/>
            <ac:spMk id="23" creationId="{3A8657D3-FF5C-4E4D-BF2D-FA413B67CF65}"/>
          </ac:spMkLst>
        </pc:spChg>
        <pc:spChg chg="add">
          <ac:chgData name="Sydney Beszant" userId="S::sbeszant@tep.cambrianlt.org::79c3c119-36aa-4247-933f-abf2ec083e9b" providerId="AD" clId="Web-{A48BD2D5-CC2F-7B2A-C5F5-C15AC019BC35}" dt="2025-09-07T15:36:39.153" v="60"/>
          <ac:spMkLst>
            <pc:docMk/>
            <pc:sldMk cId="2233018261" sldId="267"/>
            <ac:spMk id="25" creationId="{B3684CCF-CEBB-4D8E-A366-95E43D4C790B}"/>
          </ac:spMkLst>
        </pc:spChg>
        <pc:spChg chg="add">
          <ac:chgData name="Sydney Beszant" userId="S::sbeszant@tep.cambrianlt.org::79c3c119-36aa-4247-933f-abf2ec083e9b" providerId="AD" clId="Web-{A48BD2D5-CC2F-7B2A-C5F5-C15AC019BC35}" dt="2025-09-07T15:36:39.153" v="60"/>
          <ac:spMkLst>
            <pc:docMk/>
            <pc:sldMk cId="2233018261" sldId="267"/>
            <ac:spMk id="26" creationId="{70BEB1E7-2F88-40BC-B73D-42E5B6F80BFC}"/>
          </ac:spMkLst>
        </pc:spChg>
        <pc:picChg chg="add mod ord">
          <ac:chgData name="Sydney Beszant" userId="S::sbeszant@tep.cambrianlt.org::79c3c119-36aa-4247-933f-abf2ec083e9b" providerId="AD" clId="Web-{A48BD2D5-CC2F-7B2A-C5F5-C15AC019BC35}" dt="2025-09-07T15:36:39.153" v="60"/>
          <ac:picMkLst>
            <pc:docMk/>
            <pc:sldMk cId="2233018261" sldId="267"/>
            <ac:picMk id="4" creationId="{AB8F0CD4-C2F7-3B53-4FA4-7DEF026EBBF9}"/>
          </ac:picMkLst>
        </pc:picChg>
        <pc:picChg chg="add mod">
          <ac:chgData name="Sydney Beszant" userId="S::sbeszant@tep.cambrianlt.org::79c3c119-36aa-4247-933f-abf2ec083e9b" providerId="AD" clId="Web-{A48BD2D5-CC2F-7B2A-C5F5-C15AC019BC35}" dt="2025-09-07T15:36:39.153" v="60"/>
          <ac:picMkLst>
            <pc:docMk/>
            <pc:sldMk cId="2233018261" sldId="267"/>
            <ac:picMk id="5" creationId="{EC9872BF-366D-ECDB-C23E-879A39C314C8}"/>
          </ac:picMkLst>
        </pc:picChg>
        <pc:picChg chg="add mod">
          <ac:chgData name="Sydney Beszant" userId="S::sbeszant@tep.cambrianlt.org::79c3c119-36aa-4247-933f-abf2ec083e9b" providerId="AD" clId="Web-{A48BD2D5-CC2F-7B2A-C5F5-C15AC019BC35}" dt="2025-09-07T15:36:39.153" v="60"/>
          <ac:picMkLst>
            <pc:docMk/>
            <pc:sldMk cId="2233018261" sldId="267"/>
            <ac:picMk id="6" creationId="{F35E4164-E616-7EC3-7754-9F091F898F89}"/>
          </ac:picMkLst>
        </pc:picChg>
      </pc:sldChg>
      <pc:sldChg chg="modSp">
        <pc:chgData name="Sydney Beszant" userId="S::sbeszant@tep.cambrianlt.org::79c3c119-36aa-4247-933f-abf2ec083e9b" providerId="AD" clId="Web-{A48BD2D5-CC2F-7B2A-C5F5-C15AC019BC35}" dt="2025-09-07T15:38:09.472" v="83" actId="20577"/>
        <pc:sldMkLst>
          <pc:docMk/>
          <pc:sldMk cId="4053258113" sldId="268"/>
        </pc:sldMkLst>
        <pc:spChg chg="mod">
          <ac:chgData name="Sydney Beszant" userId="S::sbeszant@tep.cambrianlt.org::79c3c119-36aa-4247-933f-abf2ec083e9b" providerId="AD" clId="Web-{A48BD2D5-CC2F-7B2A-C5F5-C15AC019BC35}" dt="2025-09-07T15:38:09.472" v="83" actId="20577"/>
          <ac:spMkLst>
            <pc:docMk/>
            <pc:sldMk cId="4053258113" sldId="268"/>
            <ac:spMk id="3" creationId="{3C1629EB-2F40-2D44-4B90-C0454DB78632}"/>
          </ac:spMkLst>
        </pc:spChg>
      </pc:sldChg>
      <pc:sldChg chg="modSp">
        <pc:chgData name="Sydney Beszant" userId="S::sbeszant@tep.cambrianlt.org::79c3c119-36aa-4247-933f-abf2ec083e9b" providerId="AD" clId="Web-{A48BD2D5-CC2F-7B2A-C5F5-C15AC019BC35}" dt="2025-09-07T15:36:50.029" v="61" actId="1076"/>
        <pc:sldMkLst>
          <pc:docMk/>
          <pc:sldMk cId="3508809258" sldId="270"/>
        </pc:sldMkLst>
        <pc:spChg chg="mod">
          <ac:chgData name="Sydney Beszant" userId="S::sbeszant@tep.cambrianlt.org::79c3c119-36aa-4247-933f-abf2ec083e9b" providerId="AD" clId="Web-{A48BD2D5-CC2F-7B2A-C5F5-C15AC019BC35}" dt="2025-09-07T15:36:50.029" v="61" actId="1076"/>
          <ac:spMkLst>
            <pc:docMk/>
            <pc:sldMk cId="3508809258" sldId="270"/>
            <ac:spMk id="2" creationId="{246F03B7-4D4D-B200-D878-76F7FF0A60F6}"/>
          </ac:spMkLst>
        </pc:spChg>
      </pc:sldChg>
      <pc:sldChg chg="addSp modSp">
        <pc:chgData name="Sydney Beszant" userId="S::sbeszant@tep.cambrianlt.org::79c3c119-36aa-4247-933f-abf2ec083e9b" providerId="AD" clId="Web-{A48BD2D5-CC2F-7B2A-C5F5-C15AC019BC35}" dt="2025-09-07T15:35:35.728" v="52" actId="1076"/>
        <pc:sldMkLst>
          <pc:docMk/>
          <pc:sldMk cId="126632072" sldId="271"/>
        </pc:sldMkLst>
        <pc:spChg chg="mod">
          <ac:chgData name="Sydney Beszant" userId="S::sbeszant@tep.cambrianlt.org::79c3c119-36aa-4247-933f-abf2ec083e9b" providerId="AD" clId="Web-{A48BD2D5-CC2F-7B2A-C5F5-C15AC019BC35}" dt="2025-09-07T15:34:11.681" v="41" actId="1076"/>
          <ac:spMkLst>
            <pc:docMk/>
            <pc:sldMk cId="126632072" sldId="271"/>
            <ac:spMk id="2" creationId="{E55A6099-497D-DE8E-06A0-3A32D5C902C5}"/>
          </ac:spMkLst>
        </pc:spChg>
        <pc:spChg chg="mod">
          <ac:chgData name="Sydney Beszant" userId="S::sbeszant@tep.cambrianlt.org::79c3c119-36aa-4247-933f-abf2ec083e9b" providerId="AD" clId="Web-{A48BD2D5-CC2F-7B2A-C5F5-C15AC019BC35}" dt="2025-09-07T15:33:56.790" v="36" actId="1076"/>
          <ac:spMkLst>
            <pc:docMk/>
            <pc:sldMk cId="126632072" sldId="271"/>
            <ac:spMk id="3" creationId="{1D407A48-7F08-C941-7005-1C4E851E0183}"/>
          </ac:spMkLst>
        </pc:spChg>
        <pc:picChg chg="add mod">
          <ac:chgData name="Sydney Beszant" userId="S::sbeszant@tep.cambrianlt.org::79c3c119-36aa-4247-933f-abf2ec083e9b" providerId="AD" clId="Web-{A48BD2D5-CC2F-7B2A-C5F5-C15AC019BC35}" dt="2025-09-07T15:35:28.525" v="50"/>
          <ac:picMkLst>
            <pc:docMk/>
            <pc:sldMk cId="126632072" sldId="271"/>
            <ac:picMk id="4" creationId="{2BA50AC2-CC68-3E97-79DA-1892FCFCB43A}"/>
          </ac:picMkLst>
        </pc:picChg>
        <pc:picChg chg="add mod">
          <ac:chgData name="Sydney Beszant" userId="S::sbeszant@tep.cambrianlt.org::79c3c119-36aa-4247-933f-abf2ec083e9b" providerId="AD" clId="Web-{A48BD2D5-CC2F-7B2A-C5F5-C15AC019BC35}" dt="2025-09-07T15:35:35.728" v="52" actId="1076"/>
          <ac:picMkLst>
            <pc:docMk/>
            <pc:sldMk cId="126632072" sldId="271"/>
            <ac:picMk id="5" creationId="{C3B6F638-8D11-1ECD-9E75-D1458E617A0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4587" y="845435"/>
            <a:ext cx="4805996" cy="1297115"/>
          </a:xfrm>
        </p:spPr>
        <p:txBody>
          <a:bodyPr anchor="t">
            <a:normAutofit fontScale="90000"/>
          </a:bodyPr>
          <a:lstStyle/>
          <a:p>
            <a:r>
              <a:rPr lang="en-GB" sz="3400">
                <a:solidFill>
                  <a:schemeClr val="tx2"/>
                </a:solidFill>
                <a:latin typeface="Twinkl Cursive Looped Semibold" panose="02000000000000000000" pitchFamily="2" charset="0"/>
              </a:rPr>
              <a:t>Welcome to Year 1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r>
              <a:rPr lang="en-GB" sz="2000">
                <a:solidFill>
                  <a:schemeClr val="tx2"/>
                </a:solidFill>
                <a:latin typeface="Twinkl Cursive Looped Semibold" panose="02000000000000000000" pitchFamily="2" charset="0"/>
              </a:rPr>
              <a:t>Laurel and Ash Class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winkl Cursive Looped Semibol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winkl Cursive Looped Semibol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winkl Cursive Looped Semibold" panose="02000000000000000000" pitchFamily="2" charset="0"/>
              </a:endParaRPr>
            </a:p>
          </p:txBody>
        </p:sp>
      </p:grpSp>
      <p:pic>
        <p:nvPicPr>
          <p:cNvPr id="2050" name="Picture 2" descr="Lowe's 10.25-Gallons Feature Indian Laurel Tree In Pot (With Soil) at  Lowes.com">
            <a:extLst>
              <a:ext uri="{FF2B5EF4-FFF2-40B4-BE49-F238E27FC236}">
                <a16:creationId xmlns:a16="http://schemas.microsoft.com/office/drawing/2014/main" id="{90B7CA4B-E44C-4D84-0220-B3EDF6337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422" y="3136572"/>
            <a:ext cx="2546300" cy="272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ew hope': ash trees rapidly evolving resistance to dieback, study reveals  | Ash dieback | The Guardian">
            <a:extLst>
              <a:ext uri="{FF2B5EF4-FFF2-40B4-BE49-F238E27FC236}">
                <a16:creationId xmlns:a16="http://schemas.microsoft.com/office/drawing/2014/main" id="{81F29E0C-27ED-F030-7923-17EA9BA49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7458" y="3315890"/>
            <a:ext cx="28575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>
                <a:latin typeface="Twinkl Cursive Looped" panose="02000000000000000000" pitchFamily="2" charset="0"/>
              </a:rPr>
              <a:t>Miss </a:t>
            </a:r>
            <a:r>
              <a:rPr lang="en-GB" err="1">
                <a:latin typeface="Twinkl Cursive Looped" panose="02000000000000000000" pitchFamily="2" charset="0"/>
              </a:rPr>
              <a:t>Beszant</a:t>
            </a:r>
            <a:r>
              <a:rPr lang="en-GB">
                <a:latin typeface="Twinkl Cursive Looped" panose="02000000000000000000" pitchFamily="2" charset="0"/>
              </a:rPr>
              <a:t> and Mrs Stewart</a:t>
            </a:r>
          </a:p>
          <a:p>
            <a:pPr marL="0" indent="0" algn="ctr">
              <a:buNone/>
            </a:pPr>
            <a:r>
              <a:rPr lang="en-GB">
                <a:latin typeface="Twinkl Cursive Looped" panose="02000000000000000000" pitchFamily="2" charset="0"/>
              </a:rPr>
              <a:t>Class Teacher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9"/>
            <a:ext cx="4528457" cy="94093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>
                <a:latin typeface="Twinkl Cursive Looped" panose="02000000000000000000" pitchFamily="2" charset="0"/>
              </a:rPr>
              <a:t>Miss Manton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>
                <a:latin typeface="Twinkl Cursive Looped" panose="02000000000000000000" pitchFamily="2" charset="0"/>
              </a:rPr>
              <a:t>Teaching Assistant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21A36B2-DB08-A43A-45C0-DB7CAE6AA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72" y="2127249"/>
            <a:ext cx="2038722" cy="2731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FAB368C2-BAEF-E503-CF5F-5D59A4481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427" y="2127249"/>
            <a:ext cx="2264229" cy="273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6C9E040-4C78-3862-54C0-CD11DA77A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716" y="2127249"/>
            <a:ext cx="2038721" cy="273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>
                <a:solidFill>
                  <a:schemeClr val="tx2"/>
                </a:solidFill>
                <a:latin typeface="Twinkl Cursive Looped Semibold"/>
              </a:rPr>
              <a:t>Year 1 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chemeClr val="tx2"/>
                </a:solidFill>
                <a:latin typeface="Twinkl Cursive Looped"/>
              </a:rPr>
              <a:t>Growth mindset- believing that they can! (power of yet)</a:t>
            </a:r>
          </a:p>
          <a:p>
            <a:endParaRPr lang="en-GB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>
                <a:solidFill>
                  <a:schemeClr val="tx2"/>
                </a:solidFill>
                <a:latin typeface="Twinkl Cursive Looped"/>
              </a:rPr>
              <a:t>Self-regulation- Zones of Regulation</a:t>
            </a:r>
          </a:p>
          <a:p>
            <a:endParaRPr lang="en-GB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>
                <a:solidFill>
                  <a:schemeClr val="tx2"/>
                </a:solidFill>
                <a:latin typeface="Twinkl Cursive Looped"/>
              </a:rPr>
              <a:t>Kindness</a:t>
            </a:r>
          </a:p>
          <a:p>
            <a:endParaRPr lang="en-GB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>
                <a:solidFill>
                  <a:schemeClr val="tx2"/>
                </a:solidFill>
                <a:latin typeface="Twinkl Cursive Looped"/>
              </a:rPr>
              <a:t>Continuous provision throughout the year </a:t>
            </a:r>
            <a:endParaRPr lang="en-GB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endParaRPr lang="en-GB" sz="180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061A41-70FE-C8B9-C1BB-2C8AA0271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4EE0F4F-31D1-8F0C-6E34-B6E8CAC8F1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5AE7BB-A240-72DF-A2D7-952836C2E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F03B7-4D4D-B200-D878-76F7FF0A6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36292" y="267033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>
                <a:solidFill>
                  <a:schemeClr val="tx2"/>
                </a:solidFill>
                <a:latin typeface="Twinkl Cursive Looped Semibold"/>
              </a:rPr>
              <a:t>Continuous Provision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7FC97FA-0DC8-BD8C-F353-B3DC5D037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2A066B-B054-B91F-0A59-D89B9E8CBB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FED5252-2EDE-321B-D3BF-ECC478FB1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B629D64-8666-202A-54B7-65F6277C2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239A705-8D4C-4875-2E52-BB0538F716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6D2AC-EEAB-3DCA-87C4-BDA04BC50F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endParaRPr lang="en-GB" sz="180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3460745-AEE7-C27E-5DC8-F0641F540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EFD01B-3E7F-5B0F-1869-F1970910B7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F3C0C3D-AFCA-95C4-E01D-116815E0D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88670B8-98C5-8AC5-33D6-B2AFD45044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AC878BC-BACD-49BE-A340-933C4F3892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CD9ECD9-6F8F-17B8-58CC-3C696C72CCDC}"/>
              </a:ext>
            </a:extLst>
          </p:cNvPr>
          <p:cNvSpPr txBox="1"/>
          <p:nvPr/>
        </p:nvSpPr>
        <p:spPr>
          <a:xfrm>
            <a:off x="6801949" y="581647"/>
            <a:ext cx="2387229" cy="66479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/>
              <a:t>The areas:</a:t>
            </a:r>
          </a:p>
          <a:p>
            <a:endParaRPr lang="en-GB" sz="2400" dirty="0"/>
          </a:p>
          <a:p>
            <a:r>
              <a:rPr lang="en-GB" sz="2400" u="sng" dirty="0"/>
              <a:t>Inside </a:t>
            </a:r>
          </a:p>
          <a:p>
            <a:r>
              <a:rPr lang="en-GB" sz="2400" dirty="0"/>
              <a:t>Creative corner</a:t>
            </a:r>
          </a:p>
          <a:p>
            <a:r>
              <a:rPr lang="en-GB" sz="2400" dirty="0"/>
              <a:t>Construction</a:t>
            </a:r>
          </a:p>
          <a:p>
            <a:r>
              <a:rPr lang="en-GB" sz="2400" dirty="0"/>
              <a:t>Writing area</a:t>
            </a:r>
          </a:p>
          <a:p>
            <a:r>
              <a:rPr lang="en-GB" sz="2400" dirty="0"/>
              <a:t>Maths area </a:t>
            </a:r>
          </a:p>
          <a:p>
            <a:r>
              <a:rPr lang="en-GB" sz="2400" dirty="0"/>
              <a:t>Small world </a:t>
            </a:r>
          </a:p>
          <a:p>
            <a:r>
              <a:rPr lang="en-GB" sz="2400" dirty="0"/>
              <a:t>Funky fingers</a:t>
            </a:r>
          </a:p>
          <a:p>
            <a:r>
              <a:rPr lang="en-GB" sz="2400" dirty="0"/>
              <a:t>Tuff trays</a:t>
            </a:r>
          </a:p>
          <a:p>
            <a:r>
              <a:rPr lang="en-GB" sz="2400" dirty="0"/>
              <a:t>Zones area</a:t>
            </a:r>
          </a:p>
          <a:p>
            <a:endParaRPr lang="en-GB" sz="2400" dirty="0"/>
          </a:p>
          <a:p>
            <a:r>
              <a:rPr lang="en-GB" sz="2400" u="sng" dirty="0"/>
              <a:t>Outside </a:t>
            </a:r>
            <a:endParaRPr lang="en-GB" sz="2400" dirty="0"/>
          </a:p>
          <a:p>
            <a:r>
              <a:rPr lang="en-GB" sz="2400" dirty="0"/>
              <a:t>Water table </a:t>
            </a:r>
          </a:p>
          <a:p>
            <a:r>
              <a:rPr lang="en-GB" sz="2400" dirty="0"/>
              <a:t>Mud kitchen </a:t>
            </a:r>
          </a:p>
          <a:p>
            <a:r>
              <a:rPr lang="en-GB" sz="2400" dirty="0"/>
              <a:t>Construction </a:t>
            </a:r>
          </a:p>
          <a:p>
            <a:r>
              <a:rPr lang="en-GB" sz="2400" dirty="0"/>
              <a:t>Water pump </a:t>
            </a:r>
          </a:p>
          <a:p>
            <a:endParaRPr lang="en-GB" dirty="0"/>
          </a:p>
        </p:txBody>
      </p:sp>
      <p:pic>
        <p:nvPicPr>
          <p:cNvPr id="7" name="Picture 6" descr="Year 1 - Continuous Provision Classroom | Teaching Resources">
            <a:extLst>
              <a:ext uri="{FF2B5EF4-FFF2-40B4-BE49-F238E27FC236}">
                <a16:creationId xmlns:a16="http://schemas.microsoft.com/office/drawing/2014/main" id="{96837E8A-6118-68A6-1EB6-6EB38B071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256" y="1839121"/>
            <a:ext cx="5249537" cy="392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809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BA1C16-2455-9C49-3C5C-01E059252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A993CB-3E58-8650-CB13-3EEFB050B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AC5FDE-1076-D92E-31C6-B69817844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5A6099-497D-DE8E-06A0-3A32D5C90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40937" y="598423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 dirty="0">
                <a:solidFill>
                  <a:schemeClr val="tx2"/>
                </a:solidFill>
                <a:latin typeface="Twinkl Cursive Looped Semibold"/>
              </a:rPr>
              <a:t> Rainbow Challenges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F763044-A16B-4CE7-8477-1E6A1FFD04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7F58D5E-1459-6E38-B338-7C2F81EDB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2926149-D370-89ED-4D55-D5E0B46FB8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E30BEE2-237B-33ED-0C53-8D8931ACC0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36AD9BB-A698-8A9F-50B2-F4D28E6339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07A48-7F08-C941-7005-1C4E851E0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156" y="2131113"/>
            <a:ext cx="9833548" cy="37324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  <a:latin typeface="Twinkl Cursive Looped"/>
              </a:rPr>
              <a:t>Children will be given up to 5 challenges a week</a:t>
            </a: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>
                <a:solidFill>
                  <a:schemeClr val="tx2"/>
                </a:solidFill>
                <a:latin typeface="Twinkl Cursive Looped"/>
              </a:rPr>
              <a:t>Maths 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>
                <a:solidFill>
                  <a:schemeClr val="tx2"/>
                </a:solidFill>
                <a:latin typeface="Twinkl Cursive Looped"/>
              </a:rPr>
              <a:t>Writing 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dirty="0">
                <a:solidFill>
                  <a:schemeClr val="tx2"/>
                </a:solidFill>
                <a:latin typeface="Twinkl Cursive Looped"/>
              </a:rPr>
              <a:t>Phonics </a:t>
            </a: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>
                <a:solidFill>
                  <a:schemeClr val="tx2"/>
                </a:solidFill>
                <a:latin typeface="Twinkl Cursive Looped" panose="02000000000000000000" pitchFamily="2" charset="0"/>
              </a:rPr>
              <a:t>Art </a:t>
            </a: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dirty="0">
                <a:solidFill>
                  <a:schemeClr val="tx2"/>
                </a:solidFill>
                <a:latin typeface="Twinkl Cursive Looped"/>
              </a:rPr>
              <a:t>Fine motor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8AC5B9-9DC3-DDB7-66E9-831B308719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D6580C6-7DE6-6C5A-A880-D2C8F869B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76FDC74-9F85-E1F3-2597-26B065C75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26921C1-FC03-B749-57F6-3529B96CF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3181034-89DA-1F70-0628-2D3DD80BC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A paper with lines on it&#10;&#10;AI-generated content may be incorrect.">
            <a:extLst>
              <a:ext uri="{FF2B5EF4-FFF2-40B4-BE49-F238E27FC236}">
                <a16:creationId xmlns:a16="http://schemas.microsoft.com/office/drawing/2014/main" id="{2BA50AC2-CC68-3E97-79DA-1892FCFCB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727" y="1189628"/>
            <a:ext cx="3712314" cy="4859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A close-up of a sign&#10;&#10;AI-generated content may be incorrect.">
            <a:extLst>
              <a:ext uri="{FF2B5EF4-FFF2-40B4-BE49-F238E27FC236}">
                <a16:creationId xmlns:a16="http://schemas.microsoft.com/office/drawing/2014/main" id="{C3B6F638-8D11-1ECD-9E75-D1458E617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0769" y="1498859"/>
            <a:ext cx="3018460" cy="881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2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GB">
                <a:latin typeface="Twinkl Cursive Looped Semibol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500">
                <a:latin typeface="Twinkl Cursive Looped"/>
              </a:rPr>
              <a:t>Story museum </a:t>
            </a:r>
            <a:endParaRPr lang="en-GB" sz="1500">
              <a:latin typeface="Twinkl Cursive Looped" panose="02000000000000000000" pitchFamily="2" charset="0"/>
            </a:endParaRP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Walks around Faringdon </a:t>
            </a: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Posting a letter </a:t>
            </a: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Natural history museum </a:t>
            </a: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School sleepover </a:t>
            </a: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PC Ben </a:t>
            </a:r>
          </a:p>
          <a:p>
            <a:endParaRPr lang="en-GB" sz="1500">
              <a:latin typeface="Twinkl Cursive Looped"/>
            </a:endParaRPr>
          </a:p>
          <a:p>
            <a:r>
              <a:rPr lang="en-GB" sz="1500">
                <a:latin typeface="Twinkl Cursive Looped"/>
              </a:rPr>
              <a:t>Weston Super Mare </a:t>
            </a:r>
          </a:p>
          <a:p>
            <a:endParaRPr lang="en-GB" sz="1500">
              <a:latin typeface="Twinkl Cursive Looped"/>
            </a:endParaRPr>
          </a:p>
        </p:txBody>
      </p:sp>
      <p:pic>
        <p:nvPicPr>
          <p:cNvPr id="4" name="Picture 3" descr="The Story Museum: a gateway to magical worlds for young readers—hidden in  an old post office - The Art Newspaper - International art news and events">
            <a:extLst>
              <a:ext uri="{FF2B5EF4-FFF2-40B4-BE49-F238E27FC236}">
                <a16:creationId xmlns:a16="http://schemas.microsoft.com/office/drawing/2014/main" id="{AB8F0CD4-C2F7-3B53-4FA4-7DEF026EBB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345" r="11351" b="2"/>
          <a:stretch>
            <a:fillRect/>
          </a:stretch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26" name="Arc 2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Visit Weston-super-Mare | Official Tourism Guide to Beaches, Attractions &amp;  Event">
            <a:extLst>
              <a:ext uri="{FF2B5EF4-FFF2-40B4-BE49-F238E27FC236}">
                <a16:creationId xmlns:a16="http://schemas.microsoft.com/office/drawing/2014/main" id="{EC9872BF-366D-ECDB-C23E-879A39C314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188" r="-4" b="-4"/>
          <a:stretch>
            <a:fillRect/>
          </a:stretch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6" name="Picture 5" descr="Main Court | Oxford University Museum of Natural History">
            <a:extLst>
              <a:ext uri="{FF2B5EF4-FFF2-40B4-BE49-F238E27FC236}">
                <a16:creationId xmlns:a16="http://schemas.microsoft.com/office/drawing/2014/main" id="{F35E4164-E616-7EC3-7754-9F091F898F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673" r="39915" b="-3"/>
          <a:stretch>
            <a:fillRect/>
          </a:stretch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tx2"/>
                </a:solidFill>
                <a:latin typeface="Twinkl Cursive Looped Semibol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129288"/>
            <a:ext cx="4765949" cy="4149446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Twinkl Cursive Looped"/>
              </a:rPr>
              <a:t>School day starts at 8.40am  - please drop off outside the class room 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/>
              </a:rPr>
              <a:t>Gate closed at 8.55am</a:t>
            </a:r>
          </a:p>
          <a:p>
            <a:r>
              <a:rPr lang="en-GB" dirty="0">
                <a:latin typeface="Twinkl Cursive Looped"/>
              </a:rPr>
              <a:t>Lunchtime 12.15-1.00pm</a:t>
            </a:r>
          </a:p>
          <a:p>
            <a:r>
              <a:rPr lang="en-GB" dirty="0">
                <a:latin typeface="Twinkl Cursive Looped"/>
              </a:rPr>
              <a:t>School day ends 3.10pm. 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/>
            </a:endParaRPr>
          </a:p>
          <a:p>
            <a:pPr marL="0" indent="0">
              <a:buNone/>
            </a:pPr>
            <a:r>
              <a:rPr lang="en-GB" dirty="0">
                <a:latin typeface="Twinkl Cursive Looped"/>
              </a:rPr>
              <a:t>Attendance- contact the school office by 9am each day of absence</a:t>
            </a:r>
          </a:p>
          <a:p>
            <a:pPr marL="0" indent="0">
              <a:buNone/>
            </a:pPr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316" y="2313009"/>
            <a:ext cx="3505826" cy="237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  <a:endParaRPr lang="en-US" dirty="0"/>
          </a:p>
          <a:p>
            <a:r>
              <a:rPr lang="en-GB" dirty="0">
                <a:latin typeface="Twinkl Cursive Looped"/>
              </a:rPr>
              <a:t>Water bottles and lunch boxes labelled</a:t>
            </a:r>
          </a:p>
          <a:p>
            <a:r>
              <a:rPr lang="en-GB" dirty="0">
                <a:latin typeface="Twinkl Cursive Looped"/>
              </a:rPr>
              <a:t>Coats labelled </a:t>
            </a:r>
          </a:p>
          <a:p>
            <a:r>
              <a:rPr lang="en-GB" dirty="0">
                <a:latin typeface="Twinkl Cursive Looped"/>
              </a:rPr>
              <a:t>Spare change of clothes and wellies 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>
              <a:latin typeface="Twinkl Cursive Looped" panose="02000000000000000000" pitchFamily="2" charset="0"/>
            </a:endParaRPr>
          </a:p>
          <a:p>
            <a:pPr marL="342900" indent="-342900"/>
            <a:r>
              <a:rPr lang="en-GB" dirty="0">
                <a:latin typeface="Twinkl Cursive Looped"/>
              </a:rPr>
              <a:t>The Elms Primary Parents Association Preloved Uniform Shop- look on our school website. </a:t>
            </a:r>
          </a:p>
          <a:p>
            <a:pPr marL="342900" indent="-342900"/>
            <a:endParaRPr lang="en-GB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/>
            <a:r>
              <a:rPr lang="en-GB" dirty="0">
                <a:latin typeface="Twinkl Cursive Looped"/>
              </a:rPr>
              <a:t>Breakfast – long mornings</a:t>
            </a:r>
          </a:p>
          <a:p>
            <a:pPr marL="342900" indent="-342900"/>
            <a:r>
              <a:rPr lang="en-GB" dirty="0">
                <a:latin typeface="Twinkl Cursive Looped"/>
              </a:rPr>
              <a:t>Healthy snacks- no wrappers</a:t>
            </a:r>
          </a:p>
          <a:p>
            <a:pPr marL="342900" indent="-342900"/>
            <a:endParaRPr lang="en-GB">
              <a:solidFill>
                <a:srgbClr val="222222"/>
              </a:solidFill>
              <a:latin typeface="Century Gothic"/>
              <a:cs typeface="Century Gothic"/>
            </a:endParaRPr>
          </a:p>
          <a:p>
            <a:pPr marL="342900" indent="-342900"/>
            <a:endParaRPr lang="en-GB">
              <a:solidFill>
                <a:srgbClr val="222222"/>
              </a:solidFill>
              <a:latin typeface="Century Gothic"/>
              <a:cs typeface="Century Gothic"/>
            </a:endParaRPr>
          </a:p>
          <a:p>
            <a:endParaRPr lang="en-GB">
              <a:latin typeface="Twinkl Cursive Looped" panose="02000000000000000000" pitchFamily="2" charset="0"/>
            </a:endParaRPr>
          </a:p>
          <a:p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Twinkl Cursive Looped" panose="02000000000000000000" pitchFamily="2" charset="0"/>
              </a:rPr>
              <a:t>Menu</a:t>
            </a:r>
          </a:p>
          <a:p>
            <a:r>
              <a:rPr lang="en-GB">
                <a:latin typeface="Twinkl Cursive Looped" panose="02000000000000000000" pitchFamily="2" charset="0"/>
              </a:rPr>
              <a:t>Celebrated as a class or shared with peers</a:t>
            </a:r>
          </a:p>
          <a:p>
            <a:r>
              <a:rPr lang="en-GB">
                <a:latin typeface="Twinkl Cursive Looped" panose="02000000000000000000" pitchFamily="2" charset="0"/>
              </a:rPr>
              <a:t>Reading daily</a:t>
            </a:r>
          </a:p>
          <a:p>
            <a:r>
              <a:rPr lang="en-GB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7C1F17-F291-C075-3AA9-8BE28CCB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364" y="2954636"/>
            <a:ext cx="5630636" cy="3903364"/>
          </a:xfrm>
          <a:prstGeom prst="rect">
            <a:avLst/>
          </a:prstGeom>
        </p:spPr>
      </p:pic>
      <p:pic>
        <p:nvPicPr>
          <p:cNvPr id="4" name="Picture 3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F6CF5D7C-E73C-5FE8-F680-439E3B4025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013" y="4120005"/>
            <a:ext cx="362769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Twinkl Cursive Looped"/>
              </a:rPr>
              <a:t>Encourage them to read fiction and non-fiction. Don’t forget audio books!</a:t>
            </a:r>
          </a:p>
          <a:p>
            <a:endParaRPr lang="en-GB" b="1" dirty="0">
              <a:latin typeface="Twinkl Cursive Looped"/>
            </a:endParaRPr>
          </a:p>
          <a:p>
            <a:r>
              <a:rPr lang="en-GB" b="1" dirty="0">
                <a:latin typeface="Twinkl Cursive Looped"/>
              </a:rPr>
              <a:t>Subtitles on the tv </a:t>
            </a:r>
          </a:p>
          <a:p>
            <a:endParaRPr lang="en-GB">
              <a:latin typeface="Twinkl Cursive Looped"/>
            </a:endParaRPr>
          </a:p>
          <a:p>
            <a:r>
              <a:rPr lang="en-GB" dirty="0">
                <a:latin typeface="Twinkl Cursive Looped"/>
              </a:rPr>
              <a:t>Try to listen to your child read and ask them questions about the text.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/>
              </a:rPr>
              <a:t>Flash cards with sounds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35" y="213308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r>
              <a:rPr lang="en-GB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>
                <a:latin typeface="Twinkl Cursive Looped" panose="02000000000000000000" pitchFamily="2" charset="0"/>
              </a:rPr>
              <a:t>Children at our school: </a:t>
            </a:r>
          </a:p>
          <a:p>
            <a:r>
              <a:rPr lang="en-GB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r>
              <a:rPr lang="en-GB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r>
              <a:rPr lang="en-GB">
                <a:latin typeface="Twinkl Cursive Looped" panose="02000000000000000000" pitchFamily="2" charset="0"/>
              </a:rPr>
              <a:t>are told never to share passwords</a:t>
            </a:r>
          </a:p>
          <a:p>
            <a:r>
              <a:rPr lang="en-GB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r>
              <a:rPr lang="en-GB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Twinkl Cursive Looped" panose="02000000000000000000" pitchFamily="2" charset="0"/>
              </a:rPr>
              <a:t>Parent’s Evening- November 11</a:t>
            </a:r>
            <a:r>
              <a:rPr lang="en-GB" baseline="30000">
                <a:latin typeface="Twinkl Cursive Looped" panose="02000000000000000000" pitchFamily="2" charset="0"/>
              </a:rPr>
              <a:t>th</a:t>
            </a:r>
            <a:r>
              <a:rPr lang="en-GB">
                <a:latin typeface="Twinkl Cursive Looped" panose="02000000000000000000" pitchFamily="2" charset="0"/>
              </a:rPr>
              <a:t> and 12</a:t>
            </a:r>
            <a:r>
              <a:rPr lang="en-GB" baseline="30000">
                <a:latin typeface="Twinkl Cursive Looped" panose="02000000000000000000" pitchFamily="2" charset="0"/>
              </a:rPr>
              <a:t>th</a:t>
            </a:r>
            <a:r>
              <a:rPr lang="en-GB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>
                <a:latin typeface="Twinkl Cursive Looped" panose="02000000000000000000" pitchFamily="2" charset="0"/>
              </a:rPr>
              <a:t>			   March 24</a:t>
            </a:r>
            <a:r>
              <a:rPr lang="en-GB" baseline="30000">
                <a:latin typeface="Twinkl Cursive Looped" panose="02000000000000000000" pitchFamily="2" charset="0"/>
              </a:rPr>
              <a:t>th</a:t>
            </a:r>
            <a:r>
              <a:rPr lang="en-GB">
                <a:latin typeface="Twinkl Cursive Looped" panose="02000000000000000000" pitchFamily="2" charset="0"/>
              </a:rPr>
              <a:t> and 25</a:t>
            </a:r>
            <a:r>
              <a:rPr lang="en-GB" baseline="30000">
                <a:latin typeface="Twinkl Cursive Looped" panose="02000000000000000000" pitchFamily="2" charset="0"/>
              </a:rPr>
              <a:t>th</a:t>
            </a:r>
            <a:r>
              <a:rPr lang="en-GB">
                <a:latin typeface="Twinkl Cursive Looped" panose="02000000000000000000" pitchFamily="2" charset="0"/>
              </a:rPr>
              <a:t> </a:t>
            </a:r>
          </a:p>
          <a:p>
            <a:r>
              <a:rPr lang="en-GB">
                <a:latin typeface="Twinkl Cursive Looped" panose="02000000000000000000" pitchFamily="2" charset="0"/>
              </a:rPr>
              <a:t>SEND Meetings</a:t>
            </a:r>
          </a:p>
          <a:p>
            <a:r>
              <a:rPr lang="en-GB">
                <a:latin typeface="Twinkl Cursive Looped" panose="02000000000000000000" pitchFamily="2" charset="0"/>
              </a:rPr>
              <a:t>School Reports</a:t>
            </a:r>
          </a:p>
          <a:p>
            <a:r>
              <a:rPr lang="en-GB">
                <a:latin typeface="Twinkl Cursive Looped" panose="02000000000000000000" pitchFamily="2" charset="0"/>
              </a:rPr>
              <a:t>Open Afternoons</a:t>
            </a:r>
          </a:p>
          <a:p>
            <a:r>
              <a:rPr lang="en-GB">
                <a:latin typeface="Twinkl Cursive Looped" panose="02000000000000000000" pitchFamily="2" charset="0"/>
              </a:rPr>
              <a:t>Class Assemblies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r>
              <a:rPr lang="en-GB">
                <a:latin typeface="Twinkl Cursive Looped" panose="02000000000000000000" pitchFamily="2" charset="0"/>
              </a:rPr>
              <a:t>Key dates are shared termly with parents! 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endParaRPr lang="en-GB">
              <a:latin typeface="Twinkl Cursive Looped" panose="02000000000000000000" pitchFamily="2" charset="0"/>
            </a:endParaRPr>
          </a:p>
          <a:p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Twinkl Cursive Looped Semibol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>
                <a:latin typeface="Trade Gothic Next Rounded" panose="020F0502020204030204" pitchFamily="34" charset="0"/>
              </a:rPr>
              <a:t>office@tep.cambrianlt.org</a:t>
            </a:r>
          </a:p>
          <a:p>
            <a:pPr marL="0" indent="0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>
                <a:latin typeface="Twinkl Cursive Looped"/>
              </a:rPr>
              <a:t>A member of staff will be on the door at the start of the day to take messages and will pass them on to the relevant person. </a:t>
            </a: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>
                <a:latin typeface="Twinkl Cursive Looped" panose="02000000000000000000" pitchFamily="2" charset="0"/>
              </a:rPr>
              <a:t>Let’s have a great year!</a:t>
            </a:r>
          </a:p>
          <a:p>
            <a:endParaRPr lang="en-GB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>
              <a:latin typeface="Twinkl Cursive Looped" panose="02000000000000000000" pitchFamily="2" charset="0"/>
            </a:endParaRPr>
          </a:p>
          <a:p>
            <a:endParaRPr lang="en-GB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XAZMH7W7CH2W-89997919-300814</_dlc_DocId>
    <_dlc_DocIdUrl xmlns="f7b32164-f257-4eb2-9bcc-3f72bf860f94">
      <Url>https://fccoxonschuk.sharepoint.com/sites/FJS-StaffShared/_layouts/15/DocIdRedir.aspx?ID=XAZMH7W7CH2W-89997919-300814</Url>
      <Description>XAZMH7W7CH2W-89997919-300814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30DC4F-5E34-457C-85AA-1EC67F07E40E}">
  <ds:schemaRefs>
    <ds:schemaRef ds:uri="1095825a-ff4a-4656-b561-bd0c70d70820"/>
    <ds:schemaRef ds:uri="f7b32164-f257-4eb2-9bcc-3f72bf860f9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188B338-4F69-44BC-849A-FB6EC7741AE7}">
  <ds:schemaRefs>
    <ds:schemaRef ds:uri="1095825a-ff4a-4656-b561-bd0c70d70820"/>
    <ds:schemaRef ds:uri="f7b32164-f257-4eb2-9bcc-3f72bf860f9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Welcome to Year 1 at The Elms Primary School</vt:lpstr>
      <vt:lpstr>Your Teaching Team</vt:lpstr>
      <vt:lpstr>Year 1 at The Elms</vt:lpstr>
      <vt:lpstr>Continuous Provision </vt:lpstr>
      <vt:lpstr> Rainbow Challenges 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revision>64</cp:revision>
  <dcterms:created xsi:type="dcterms:W3CDTF">2025-08-29T13:50:53Z</dcterms:created>
  <dcterms:modified xsi:type="dcterms:W3CDTF">2025-09-08T11:34:47Z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29d0597d-44c0-4d34-986c-ffc1e6d60f4f</vt:lpwstr>
  </property>
  <property fmtid="{D5CDD505-2E9C-101B-9397-08002B2CF9AE}" pid="4" name="MediaServiceImageTags">
    <vt:lpwstr/>
  </property>
</Properties>
</file>